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25"/>
  </p:notesMasterIdLst>
  <p:sldIdLst>
    <p:sldId id="257" r:id="rId6"/>
    <p:sldId id="278" r:id="rId7"/>
    <p:sldId id="269" r:id="rId8"/>
    <p:sldId id="272" r:id="rId9"/>
    <p:sldId id="276" r:id="rId10"/>
    <p:sldId id="280" r:id="rId11"/>
    <p:sldId id="283" r:id="rId12"/>
    <p:sldId id="284" r:id="rId13"/>
    <p:sldId id="287" r:id="rId14"/>
    <p:sldId id="279" r:id="rId15"/>
    <p:sldId id="256" r:id="rId16"/>
    <p:sldId id="285" r:id="rId17"/>
    <p:sldId id="258" r:id="rId18"/>
    <p:sldId id="259" r:id="rId19"/>
    <p:sldId id="281" r:id="rId20"/>
    <p:sldId id="286" r:id="rId21"/>
    <p:sldId id="277" r:id="rId22"/>
    <p:sldId id="267" r:id="rId23"/>
    <p:sldId id="270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JPSM4xP7nuUEECCvyR025QzP/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512A0-9293-4E25-8F87-C1F1CFF12A7A}" v="72" dt="2025-05-29T15:27:16.108"/>
    <p1510:client id="{823FAEB5-B6B7-4D1A-9C2D-046675930236}" v="23" dt="2025-05-29T18:02:22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DePalma" userId="S::kdepalma@aihec.org::f5ecfb97-91e3-4b4b-b387-42e2ccea75ec" providerId="AD" clId="Web-{A6405279-2976-5D21-5D04-69FDDAF9739D}"/>
    <pc:docChg chg="modSld">
      <pc:chgData name="Kathy DePalma" userId="S::kdepalma@aihec.org::f5ecfb97-91e3-4b4b-b387-42e2ccea75ec" providerId="AD" clId="Web-{A6405279-2976-5D21-5D04-69FDDAF9739D}" dt="2024-09-25T19:50:50.700" v="3" actId="20577"/>
      <pc:docMkLst>
        <pc:docMk/>
      </pc:docMkLst>
      <pc:sldChg chg="modSp">
        <pc:chgData name="Kathy DePalma" userId="S::kdepalma@aihec.org::f5ecfb97-91e3-4b4b-b387-42e2ccea75ec" providerId="AD" clId="Web-{A6405279-2976-5D21-5D04-69FDDAF9739D}" dt="2024-09-25T19:50:50.700" v="3" actId="20577"/>
        <pc:sldMkLst>
          <pc:docMk/>
          <pc:sldMk cId="1243444788" sldId="269"/>
        </pc:sldMkLst>
      </pc:sldChg>
    </pc:docChg>
  </pc:docChgLst>
  <pc:docChgLst>
    <pc:chgData name="Kathy DePalma" userId="S::kdepalma@aihec.org::f5ecfb97-91e3-4b4b-b387-42e2ccea75ec" providerId="AD" clId="Web-{332CFF99-D49B-679B-FEF6-574388BE61C0}"/>
    <pc:docChg chg="modSld sldOrd">
      <pc:chgData name="Kathy DePalma" userId="S::kdepalma@aihec.org::f5ecfb97-91e3-4b4b-b387-42e2ccea75ec" providerId="AD" clId="Web-{332CFF99-D49B-679B-FEF6-574388BE61C0}" dt="2024-09-26T18:24:50.743" v="16" actId="20577"/>
      <pc:docMkLst>
        <pc:docMk/>
      </pc:docMkLst>
      <pc:sldChg chg="modSp">
        <pc:chgData name="Kathy DePalma" userId="S::kdepalma@aihec.org::f5ecfb97-91e3-4b4b-b387-42e2ccea75ec" providerId="AD" clId="Web-{332CFF99-D49B-679B-FEF6-574388BE61C0}" dt="2024-09-26T18:11:01.212" v="10"/>
        <pc:sldMkLst>
          <pc:docMk/>
          <pc:sldMk cId="443274333" sldId="270"/>
        </pc:sldMkLst>
      </pc:sldChg>
      <pc:sldChg chg="modSp ord">
        <pc:chgData name="Kathy DePalma" userId="S::kdepalma@aihec.org::f5ecfb97-91e3-4b4b-b387-42e2ccea75ec" providerId="AD" clId="Web-{332CFF99-D49B-679B-FEF6-574388BE61C0}" dt="2024-09-26T18:24:50.743" v="16" actId="20577"/>
        <pc:sldMkLst>
          <pc:docMk/>
          <pc:sldMk cId="3540388439" sldId="280"/>
        </pc:sldMkLst>
      </pc:sldChg>
    </pc:docChg>
  </pc:docChgLst>
  <pc:docChgLst>
    <pc:chgData name="Kathy DePalma" userId="f5ecfb97-91e3-4b4b-b387-42e2ccea75ec" providerId="ADAL" clId="{AFF1127B-D4F0-4117-8ECB-9E6CA2BF0BA4}"/>
    <pc:docChg chg="undo custSel addSld delSld modSld sldOrd">
      <pc:chgData name="Kathy DePalma" userId="f5ecfb97-91e3-4b4b-b387-42e2ccea75ec" providerId="ADAL" clId="{AFF1127B-D4F0-4117-8ECB-9E6CA2BF0BA4}" dt="2024-09-26T18:44:00.461" v="1192" actId="20577"/>
      <pc:docMkLst>
        <pc:docMk/>
      </pc:docMkLst>
      <pc:sldChg chg="modSp mod modNotesTx">
        <pc:chgData name="Kathy DePalma" userId="f5ecfb97-91e3-4b4b-b387-42e2ccea75ec" providerId="ADAL" clId="{AFF1127B-D4F0-4117-8ECB-9E6CA2BF0BA4}" dt="2024-09-26T18:14:24.271" v="1093" actId="14100"/>
        <pc:sldMkLst>
          <pc:docMk/>
          <pc:sldMk cId="0" sldId="257"/>
        </pc:sldMkLst>
      </pc:sldChg>
      <pc:sldChg chg="modSp mod">
        <pc:chgData name="Kathy DePalma" userId="f5ecfb97-91e3-4b4b-b387-42e2ccea75ec" providerId="ADAL" clId="{AFF1127B-D4F0-4117-8ECB-9E6CA2BF0BA4}" dt="2024-09-26T18:44:00.461" v="1192" actId="20577"/>
        <pc:sldMkLst>
          <pc:docMk/>
          <pc:sldMk cId="1243444788" sldId="269"/>
        </pc:sldMkLst>
      </pc:sldChg>
      <pc:sldChg chg="modSp mod">
        <pc:chgData name="Kathy DePalma" userId="f5ecfb97-91e3-4b4b-b387-42e2ccea75ec" providerId="ADAL" clId="{AFF1127B-D4F0-4117-8ECB-9E6CA2BF0BA4}" dt="2024-09-26T18:43:46.390" v="1190" actId="14100"/>
        <pc:sldMkLst>
          <pc:docMk/>
          <pc:sldMk cId="443274333" sldId="270"/>
        </pc:sldMkLst>
      </pc:sldChg>
      <pc:sldChg chg="modSp">
        <pc:chgData name="Kathy DePalma" userId="f5ecfb97-91e3-4b4b-b387-42e2ccea75ec" providerId="ADAL" clId="{AFF1127B-D4F0-4117-8ECB-9E6CA2BF0BA4}" dt="2024-09-25T19:52:44.117" v="4" actId="14826"/>
        <pc:sldMkLst>
          <pc:docMk/>
          <pc:sldMk cId="1752656484" sldId="272"/>
        </pc:sldMkLst>
      </pc:sldChg>
      <pc:sldChg chg="modSp">
        <pc:chgData name="Kathy DePalma" userId="f5ecfb97-91e3-4b4b-b387-42e2ccea75ec" providerId="ADAL" clId="{AFF1127B-D4F0-4117-8ECB-9E6CA2BF0BA4}" dt="2024-09-25T19:54:56.027" v="20" actId="14826"/>
        <pc:sldMkLst>
          <pc:docMk/>
          <pc:sldMk cId="896170359" sldId="275"/>
        </pc:sldMkLst>
      </pc:sldChg>
      <pc:sldChg chg="modSp mod ord">
        <pc:chgData name="Kathy DePalma" userId="f5ecfb97-91e3-4b4b-b387-42e2ccea75ec" providerId="ADAL" clId="{AFF1127B-D4F0-4117-8ECB-9E6CA2BF0BA4}" dt="2024-09-26T13:25:01.195" v="836"/>
        <pc:sldMkLst>
          <pc:docMk/>
          <pc:sldMk cId="704920548" sldId="276"/>
        </pc:sldMkLst>
      </pc:sldChg>
      <pc:sldChg chg="addSp delSp modSp mod">
        <pc:chgData name="Kathy DePalma" userId="f5ecfb97-91e3-4b4b-b387-42e2ccea75ec" providerId="ADAL" clId="{AFF1127B-D4F0-4117-8ECB-9E6CA2BF0BA4}" dt="2024-09-26T18:12:23.651" v="1082" actId="339"/>
        <pc:sldMkLst>
          <pc:docMk/>
          <pc:sldMk cId="508665960" sldId="277"/>
        </pc:sldMkLst>
      </pc:sldChg>
      <pc:sldChg chg="addSp modSp mod">
        <pc:chgData name="Kathy DePalma" userId="f5ecfb97-91e3-4b4b-b387-42e2ccea75ec" providerId="ADAL" clId="{AFF1127B-D4F0-4117-8ECB-9E6CA2BF0BA4}" dt="2024-09-26T13:45:41.476" v="992" actId="1076"/>
        <pc:sldMkLst>
          <pc:docMk/>
          <pc:sldMk cId="989322412" sldId="278"/>
        </pc:sldMkLst>
      </pc:sldChg>
      <pc:sldChg chg="modSp mod ord">
        <pc:chgData name="Kathy DePalma" userId="f5ecfb97-91e3-4b4b-b387-42e2ccea75ec" providerId="ADAL" clId="{AFF1127B-D4F0-4117-8ECB-9E6CA2BF0BA4}" dt="2024-09-26T13:49:18.684" v="1000" actId="179"/>
        <pc:sldMkLst>
          <pc:docMk/>
          <pc:sldMk cId="809545338" sldId="279"/>
        </pc:sldMkLst>
      </pc:sldChg>
      <pc:sldChg chg="modSp mod ord">
        <pc:chgData name="Kathy DePalma" userId="f5ecfb97-91e3-4b4b-b387-42e2ccea75ec" providerId="ADAL" clId="{AFF1127B-D4F0-4117-8ECB-9E6CA2BF0BA4}" dt="2024-09-26T18:24:59.195" v="1120" actId="12"/>
        <pc:sldMkLst>
          <pc:docMk/>
          <pc:sldMk cId="3540388439" sldId="280"/>
        </pc:sldMkLst>
      </pc:sldChg>
      <pc:sldChg chg="modSp add mod">
        <pc:chgData name="Kathy DePalma" userId="f5ecfb97-91e3-4b4b-b387-42e2ccea75ec" providerId="ADAL" clId="{AFF1127B-D4F0-4117-8ECB-9E6CA2BF0BA4}" dt="2024-09-26T18:29:15.649" v="1159" actId="1076"/>
        <pc:sldMkLst>
          <pc:docMk/>
          <pc:sldMk cId="3563345717" sldId="281"/>
        </pc:sldMkLst>
      </pc:sldChg>
      <pc:sldChg chg="modSp add del mod">
        <pc:chgData name="Kathy DePalma" userId="f5ecfb97-91e3-4b4b-b387-42e2ccea75ec" providerId="ADAL" clId="{AFF1127B-D4F0-4117-8ECB-9E6CA2BF0BA4}" dt="2024-09-26T13:44:06.579" v="978" actId="2696"/>
        <pc:sldMkLst>
          <pc:docMk/>
          <pc:sldMk cId="387617705" sldId="282"/>
        </pc:sldMkLst>
      </pc:sldChg>
      <pc:sldChg chg="addSp delSp modSp add mod ord">
        <pc:chgData name="Kathy DePalma" userId="f5ecfb97-91e3-4b4b-b387-42e2ccea75ec" providerId="ADAL" clId="{AFF1127B-D4F0-4117-8ECB-9E6CA2BF0BA4}" dt="2024-09-26T18:28:31.750" v="1135" actId="20577"/>
        <pc:sldMkLst>
          <pc:docMk/>
          <pc:sldMk cId="2526384940" sldId="283"/>
        </pc:sldMkLst>
      </pc:sldChg>
      <pc:sldChg chg="modSp add mod modNotesTx">
        <pc:chgData name="Kathy DePalma" userId="f5ecfb97-91e3-4b4b-b387-42e2ccea75ec" providerId="ADAL" clId="{AFF1127B-D4F0-4117-8ECB-9E6CA2BF0BA4}" dt="2024-09-26T18:34:54.490" v="1188" actId="6549"/>
        <pc:sldMkLst>
          <pc:docMk/>
          <pc:sldMk cId="1379792509" sldId="284"/>
        </pc:sldMkLst>
      </pc:sldChg>
    </pc:docChg>
  </pc:docChgLst>
  <pc:docChgLst>
    <pc:chgData name="Kathy DePalma" userId="S::kdepalma@aihec.org::f5ecfb97-91e3-4b4b-b387-42e2ccea75ec" providerId="AD" clId="Web-{4F672376-AAC9-F960-E079-AEE1D07E7CF9}"/>
    <pc:docChg chg="modSld">
      <pc:chgData name="Kathy DePalma" userId="S::kdepalma@aihec.org::f5ecfb97-91e3-4b4b-b387-42e2ccea75ec" providerId="AD" clId="Web-{4F672376-AAC9-F960-E079-AEE1D07E7CF9}" dt="2024-09-26T18:09:50.174" v="3" actId="14100"/>
      <pc:docMkLst>
        <pc:docMk/>
      </pc:docMkLst>
      <pc:sldChg chg="modSp">
        <pc:chgData name="Kathy DePalma" userId="S::kdepalma@aihec.org::f5ecfb97-91e3-4b4b-b387-42e2ccea75ec" providerId="AD" clId="Web-{4F672376-AAC9-F960-E079-AEE1D07E7CF9}" dt="2024-09-26T18:09:50.174" v="3" actId="14100"/>
        <pc:sldMkLst>
          <pc:docMk/>
          <pc:sldMk cId="0" sldId="257"/>
        </pc:sldMkLst>
      </pc:sldChg>
    </pc:docChg>
  </pc:docChgLst>
  <pc:docChgLst>
    <pc:chgData name="Kathy DePalma" userId="S::kdepalma@aihec.org::f5ecfb97-91e3-4b4b-b387-42e2ccea75ec" providerId="AD" clId="Web-{1EE961BA-9506-4B4E-E41E-FD474630CB15}"/>
    <pc:docChg chg="modSld">
      <pc:chgData name="Kathy DePalma" userId="S::kdepalma@aihec.org::f5ecfb97-91e3-4b4b-b387-42e2ccea75ec" providerId="AD" clId="Web-{1EE961BA-9506-4B4E-E41E-FD474630CB15}" dt="2024-09-26T13:51:47.580" v="5" actId="20577"/>
      <pc:docMkLst>
        <pc:docMk/>
      </pc:docMkLst>
      <pc:sldChg chg="modSp">
        <pc:chgData name="Kathy DePalma" userId="S::kdepalma@aihec.org::f5ecfb97-91e3-4b4b-b387-42e2ccea75ec" providerId="AD" clId="Web-{1EE961BA-9506-4B4E-E41E-FD474630CB15}" dt="2024-09-26T13:51:47.580" v="5" actId="20577"/>
        <pc:sldMkLst>
          <pc:docMk/>
          <pc:sldMk cId="1243444788" sldId="269"/>
        </pc:sldMkLst>
      </pc:sldChg>
    </pc:docChg>
  </pc:docChgLst>
  <pc:docChgLst>
    <pc:chgData name="Kathy DePalma" userId="S::kdepalma@aihec.org::f5ecfb97-91e3-4b4b-b387-42e2ccea75ec" providerId="AD" clId="Web-{9C436F25-569B-FA45-D1A4-C6541FE651E2}"/>
    <pc:docChg chg="modSld">
      <pc:chgData name="Kathy DePalma" userId="S::kdepalma@aihec.org::f5ecfb97-91e3-4b4b-b387-42e2ccea75ec" providerId="AD" clId="Web-{9C436F25-569B-FA45-D1A4-C6541FE651E2}" dt="2024-09-25T20:14:20.988" v="17" actId="20577"/>
      <pc:docMkLst>
        <pc:docMk/>
      </pc:docMkLst>
      <pc:sldChg chg="modSp">
        <pc:chgData name="Kathy DePalma" userId="S::kdepalma@aihec.org::f5ecfb97-91e3-4b4b-b387-42e2ccea75ec" providerId="AD" clId="Web-{9C436F25-569B-FA45-D1A4-C6541FE651E2}" dt="2024-09-25T20:13:08.860" v="3" actId="20577"/>
        <pc:sldMkLst>
          <pc:docMk/>
          <pc:sldMk cId="3540388439" sldId="280"/>
        </pc:sldMkLst>
      </pc:sldChg>
      <pc:sldChg chg="modSp">
        <pc:chgData name="Kathy DePalma" userId="S::kdepalma@aihec.org::f5ecfb97-91e3-4b4b-b387-42e2ccea75ec" providerId="AD" clId="Web-{9C436F25-569B-FA45-D1A4-C6541FE651E2}" dt="2024-09-25T20:14:20.988" v="17" actId="20577"/>
        <pc:sldMkLst>
          <pc:docMk/>
          <pc:sldMk cId="3563345717" sldId="281"/>
        </pc:sldMkLst>
      </pc:sldChg>
    </pc:docChg>
  </pc:docChgLst>
  <pc:docChgLst>
    <pc:chgData name="Kathy DePalma" userId="f5ecfb97-91e3-4b4b-b387-42e2ccea75ec" providerId="ADAL" clId="{823FAEB5-B6B7-4D1A-9C2D-046675930236}"/>
    <pc:docChg chg="undo custSel addSld delSld modSld addMainMaster delMainMaster modMainMaster">
      <pc:chgData name="Kathy DePalma" userId="f5ecfb97-91e3-4b4b-b387-42e2ccea75ec" providerId="ADAL" clId="{823FAEB5-B6B7-4D1A-9C2D-046675930236}" dt="2025-05-29T18:33:27.328" v="322" actId="207"/>
      <pc:docMkLst>
        <pc:docMk/>
      </pc:docMkLst>
      <pc:sldChg chg="modSp mod">
        <pc:chgData name="Kathy DePalma" userId="f5ecfb97-91e3-4b4b-b387-42e2ccea75ec" providerId="ADAL" clId="{823FAEB5-B6B7-4D1A-9C2D-046675930236}" dt="2025-05-29T16:00:47.746" v="138" actId="113"/>
        <pc:sldMkLst>
          <pc:docMk/>
          <pc:sldMk cId="0" sldId="256"/>
        </pc:sldMkLst>
        <pc:spChg chg="mod">
          <ac:chgData name="Kathy DePalma" userId="f5ecfb97-91e3-4b4b-b387-42e2ccea75ec" providerId="ADAL" clId="{823FAEB5-B6B7-4D1A-9C2D-046675930236}" dt="2025-05-29T16:00:47.746" v="138" actId="113"/>
          <ac:spMkLst>
            <pc:docMk/>
            <pc:sldMk cId="0" sldId="256"/>
            <ac:spMk id="3" creationId="{BC99C8FA-C09A-705D-81D7-CA6E25221420}"/>
          </ac:spMkLst>
        </pc:spChg>
      </pc:sldChg>
      <pc:sldChg chg="addSp modSp mod">
        <pc:chgData name="Kathy DePalma" userId="f5ecfb97-91e3-4b4b-b387-42e2ccea75ec" providerId="ADAL" clId="{823FAEB5-B6B7-4D1A-9C2D-046675930236}" dt="2025-05-29T15:56:14.448" v="87" actId="1076"/>
        <pc:sldMkLst>
          <pc:docMk/>
          <pc:sldMk cId="0" sldId="257"/>
        </pc:sldMkLst>
        <pc:spChg chg="add mod">
          <ac:chgData name="Kathy DePalma" userId="f5ecfb97-91e3-4b4b-b387-42e2ccea75ec" providerId="ADAL" clId="{823FAEB5-B6B7-4D1A-9C2D-046675930236}" dt="2025-05-29T15:56:14.448" v="87" actId="1076"/>
          <ac:spMkLst>
            <pc:docMk/>
            <pc:sldMk cId="0" sldId="257"/>
            <ac:spMk id="2" creationId="{BBF4ACA9-613B-7D3B-148D-ED0AB19EEA19}"/>
          </ac:spMkLst>
        </pc:spChg>
        <pc:spChg chg="mod">
          <ac:chgData name="Kathy DePalma" userId="f5ecfb97-91e3-4b4b-b387-42e2ccea75ec" providerId="ADAL" clId="{823FAEB5-B6B7-4D1A-9C2D-046675930236}" dt="2025-05-29T15:55:37.525" v="77" actId="1076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Kathy DePalma" userId="f5ecfb97-91e3-4b4b-b387-42e2ccea75ec" providerId="ADAL" clId="{823FAEB5-B6B7-4D1A-9C2D-046675930236}" dt="2025-05-29T15:55:26.420" v="74" actId="6549"/>
          <ac:spMkLst>
            <pc:docMk/>
            <pc:sldMk cId="0" sldId="257"/>
            <ac:spMk id="116" creationId="{00000000-0000-0000-0000-000000000000}"/>
          </ac:spMkLst>
        </pc:spChg>
      </pc:sldChg>
      <pc:sldChg chg="modSp mod">
        <pc:chgData name="Kathy DePalma" userId="f5ecfb97-91e3-4b4b-b387-42e2ccea75ec" providerId="ADAL" clId="{823FAEB5-B6B7-4D1A-9C2D-046675930236}" dt="2025-05-29T16:01:56.744" v="145" actId="20577"/>
        <pc:sldMkLst>
          <pc:docMk/>
          <pc:sldMk cId="0" sldId="259"/>
        </pc:sldMkLst>
        <pc:spChg chg="mod">
          <ac:chgData name="Kathy DePalma" userId="f5ecfb97-91e3-4b4b-b387-42e2ccea75ec" providerId="ADAL" clId="{823FAEB5-B6B7-4D1A-9C2D-046675930236}" dt="2025-05-29T16:01:08.517" v="140" actId="14100"/>
          <ac:spMkLst>
            <pc:docMk/>
            <pc:sldMk cId="0" sldId="259"/>
            <ac:spMk id="3" creationId="{22EAEB13-E6ED-6ACC-66F6-F54FBE83A718}"/>
          </ac:spMkLst>
        </pc:spChg>
        <pc:spChg chg="mod">
          <ac:chgData name="Kathy DePalma" userId="f5ecfb97-91e3-4b4b-b387-42e2ccea75ec" providerId="ADAL" clId="{823FAEB5-B6B7-4D1A-9C2D-046675930236}" dt="2025-05-29T16:01:56.744" v="145" actId="20577"/>
          <ac:spMkLst>
            <pc:docMk/>
            <pc:sldMk cId="0" sldId="259"/>
            <ac:spMk id="79" creationId="{00000000-0000-0000-0000-000000000000}"/>
          </ac:spMkLst>
        </pc:spChg>
      </pc:sldChg>
      <pc:sldChg chg="modSp mod">
        <pc:chgData name="Kathy DePalma" userId="f5ecfb97-91e3-4b4b-b387-42e2ccea75ec" providerId="ADAL" clId="{823FAEB5-B6B7-4D1A-9C2D-046675930236}" dt="2025-05-29T16:04:22.714" v="191" actId="2711"/>
        <pc:sldMkLst>
          <pc:docMk/>
          <pc:sldMk cId="2724030198" sldId="267"/>
        </pc:sldMkLst>
        <pc:spChg chg="mod">
          <ac:chgData name="Kathy DePalma" userId="f5ecfb97-91e3-4b4b-b387-42e2ccea75ec" providerId="ADAL" clId="{823FAEB5-B6B7-4D1A-9C2D-046675930236}" dt="2025-05-29T16:04:22.714" v="191" actId="2711"/>
          <ac:spMkLst>
            <pc:docMk/>
            <pc:sldMk cId="2724030198" sldId="267"/>
            <ac:spMk id="243" creationId="{00000000-0000-0000-0000-000000000000}"/>
          </ac:spMkLst>
        </pc:spChg>
      </pc:sldChg>
      <pc:sldChg chg="modSp mod">
        <pc:chgData name="Kathy DePalma" userId="f5ecfb97-91e3-4b4b-b387-42e2ccea75ec" providerId="ADAL" clId="{823FAEB5-B6B7-4D1A-9C2D-046675930236}" dt="2025-05-29T18:12:23.284" v="261" actId="20577"/>
        <pc:sldMkLst>
          <pc:docMk/>
          <pc:sldMk cId="1243444788" sldId="269"/>
        </pc:sldMkLst>
        <pc:spChg chg="mod">
          <ac:chgData name="Kathy DePalma" userId="f5ecfb97-91e3-4b4b-b387-42e2ccea75ec" providerId="ADAL" clId="{823FAEB5-B6B7-4D1A-9C2D-046675930236}" dt="2025-05-29T15:58:24.231" v="106" actId="255"/>
          <ac:spMkLst>
            <pc:docMk/>
            <pc:sldMk cId="1243444788" sldId="269"/>
            <ac:spMk id="2" creationId="{464B78E6-F4D9-080E-BFF4-7C2704552C85}"/>
          </ac:spMkLst>
        </pc:spChg>
        <pc:spChg chg="mod">
          <ac:chgData name="Kathy DePalma" userId="f5ecfb97-91e3-4b4b-b387-42e2ccea75ec" providerId="ADAL" clId="{823FAEB5-B6B7-4D1A-9C2D-046675930236}" dt="2025-05-29T18:12:23.284" v="261" actId="20577"/>
          <ac:spMkLst>
            <pc:docMk/>
            <pc:sldMk cId="1243444788" sldId="269"/>
            <ac:spMk id="4" creationId="{1CE0C578-7396-8BA9-1791-34AB6495C909}"/>
          </ac:spMkLst>
        </pc:spChg>
        <pc:picChg chg="mod">
          <ac:chgData name="Kathy DePalma" userId="f5ecfb97-91e3-4b4b-b387-42e2ccea75ec" providerId="ADAL" clId="{823FAEB5-B6B7-4D1A-9C2D-046675930236}" dt="2025-05-29T15:58:02.171" v="105" actId="1076"/>
          <ac:picMkLst>
            <pc:docMk/>
            <pc:sldMk cId="1243444788" sldId="269"/>
            <ac:picMk id="8" creationId="{7AE8B217-5220-9C17-21A1-8CBF856F5257}"/>
          </ac:picMkLst>
        </pc:picChg>
        <pc:picChg chg="mod">
          <ac:chgData name="Kathy DePalma" userId="f5ecfb97-91e3-4b4b-b387-42e2ccea75ec" providerId="ADAL" clId="{823FAEB5-B6B7-4D1A-9C2D-046675930236}" dt="2025-05-29T15:57:49.970" v="104" actId="1076"/>
          <ac:picMkLst>
            <pc:docMk/>
            <pc:sldMk cId="1243444788" sldId="269"/>
            <ac:picMk id="10" creationId="{5CB21C5F-86ED-CD76-6786-CA51FA58C321}"/>
          </ac:picMkLst>
        </pc:picChg>
      </pc:sldChg>
      <pc:sldChg chg="modSp mod">
        <pc:chgData name="Kathy DePalma" userId="f5ecfb97-91e3-4b4b-b387-42e2ccea75ec" providerId="ADAL" clId="{823FAEB5-B6B7-4D1A-9C2D-046675930236}" dt="2025-05-29T16:07:16.927" v="237" actId="14100"/>
        <pc:sldMkLst>
          <pc:docMk/>
          <pc:sldMk cId="443274333" sldId="270"/>
        </pc:sldMkLst>
        <pc:spChg chg="mod">
          <ac:chgData name="Kathy DePalma" userId="f5ecfb97-91e3-4b4b-b387-42e2ccea75ec" providerId="ADAL" clId="{823FAEB5-B6B7-4D1A-9C2D-046675930236}" dt="2025-05-29T16:06:29.824" v="221" actId="1076"/>
          <ac:spMkLst>
            <pc:docMk/>
            <pc:sldMk cId="443274333" sldId="270"/>
            <ac:spMk id="109" creationId="{00000000-0000-0000-0000-000000000000}"/>
          </ac:spMkLst>
        </pc:spChg>
        <pc:spChg chg="mod">
          <ac:chgData name="Kathy DePalma" userId="f5ecfb97-91e3-4b4b-b387-42e2ccea75ec" providerId="ADAL" clId="{823FAEB5-B6B7-4D1A-9C2D-046675930236}" dt="2025-05-29T16:04:59.661" v="195" actId="1076"/>
          <ac:spMkLst>
            <pc:docMk/>
            <pc:sldMk cId="443274333" sldId="270"/>
            <ac:spMk id="110" creationId="{00000000-0000-0000-0000-000000000000}"/>
          </ac:spMkLst>
        </pc:spChg>
        <pc:spChg chg="mod">
          <ac:chgData name="Kathy DePalma" userId="f5ecfb97-91e3-4b4b-b387-42e2ccea75ec" providerId="ADAL" clId="{823FAEB5-B6B7-4D1A-9C2D-046675930236}" dt="2025-05-29T16:07:16.927" v="237" actId="14100"/>
          <ac:spMkLst>
            <pc:docMk/>
            <pc:sldMk cId="443274333" sldId="270"/>
            <ac:spMk id="116" creationId="{00000000-0000-0000-0000-000000000000}"/>
          </ac:spMkLst>
        </pc:spChg>
        <pc:picChg chg="mod">
          <ac:chgData name="Kathy DePalma" userId="f5ecfb97-91e3-4b4b-b387-42e2ccea75ec" providerId="ADAL" clId="{823FAEB5-B6B7-4D1A-9C2D-046675930236}" dt="2025-05-29T16:04:47.784" v="193" actId="1076"/>
          <ac:picMkLst>
            <pc:docMk/>
            <pc:sldMk cId="443274333" sldId="270"/>
            <ac:picMk id="11" creationId="{093FDDF2-DC3E-BA54-3CDF-07A0365EAA7A}"/>
          </ac:picMkLst>
        </pc:picChg>
      </pc:sldChg>
      <pc:sldChg chg="modSp mod">
        <pc:chgData name="Kathy DePalma" userId="f5ecfb97-91e3-4b4b-b387-42e2ccea75ec" providerId="ADAL" clId="{823FAEB5-B6B7-4D1A-9C2D-046675930236}" dt="2025-05-29T15:58:48.751" v="132" actId="255"/>
        <pc:sldMkLst>
          <pc:docMk/>
          <pc:sldMk cId="1752656484" sldId="272"/>
        </pc:sldMkLst>
        <pc:spChg chg="mod">
          <ac:chgData name="Kathy DePalma" userId="f5ecfb97-91e3-4b4b-b387-42e2ccea75ec" providerId="ADAL" clId="{823FAEB5-B6B7-4D1A-9C2D-046675930236}" dt="2025-05-29T15:58:48.751" v="132" actId="255"/>
          <ac:spMkLst>
            <pc:docMk/>
            <pc:sldMk cId="1752656484" sldId="272"/>
            <ac:spMk id="2" creationId="{464B78E6-F4D9-080E-BFF4-7C2704552C85}"/>
          </ac:spMkLst>
        </pc:spChg>
      </pc:sldChg>
      <pc:sldChg chg="modSp mod">
        <pc:chgData name="Kathy DePalma" userId="f5ecfb97-91e3-4b4b-b387-42e2ccea75ec" providerId="ADAL" clId="{823FAEB5-B6B7-4D1A-9C2D-046675930236}" dt="2025-05-29T18:13:44.465" v="262" actId="6549"/>
        <pc:sldMkLst>
          <pc:docMk/>
          <pc:sldMk cId="704920548" sldId="276"/>
        </pc:sldMkLst>
        <pc:spChg chg="mod">
          <ac:chgData name="Kathy DePalma" userId="f5ecfb97-91e3-4b4b-b387-42e2ccea75ec" providerId="ADAL" clId="{823FAEB5-B6B7-4D1A-9C2D-046675930236}" dt="2025-05-29T15:58:57.645" v="133" actId="255"/>
          <ac:spMkLst>
            <pc:docMk/>
            <pc:sldMk cId="704920548" sldId="276"/>
            <ac:spMk id="2" creationId="{464B78E6-F4D9-080E-BFF4-7C2704552C85}"/>
          </ac:spMkLst>
        </pc:spChg>
        <pc:spChg chg="mod">
          <ac:chgData name="Kathy DePalma" userId="f5ecfb97-91e3-4b4b-b387-42e2ccea75ec" providerId="ADAL" clId="{823FAEB5-B6B7-4D1A-9C2D-046675930236}" dt="2025-05-29T18:13:44.465" v="262" actId="6549"/>
          <ac:spMkLst>
            <pc:docMk/>
            <pc:sldMk cId="704920548" sldId="276"/>
            <ac:spMk id="12" creationId="{EE325A85-9E83-373D-DF2F-FE42FDDFC838}"/>
          </ac:spMkLst>
        </pc:spChg>
      </pc:sldChg>
      <pc:sldChg chg="modSp mod">
        <pc:chgData name="Kathy DePalma" userId="f5ecfb97-91e3-4b4b-b387-42e2ccea75ec" providerId="ADAL" clId="{823FAEB5-B6B7-4D1A-9C2D-046675930236}" dt="2025-05-29T16:04:04.956" v="190" actId="255"/>
        <pc:sldMkLst>
          <pc:docMk/>
          <pc:sldMk cId="508665960" sldId="277"/>
        </pc:sldMkLst>
        <pc:spChg chg="mod">
          <ac:chgData name="Kathy DePalma" userId="f5ecfb97-91e3-4b4b-b387-42e2ccea75ec" providerId="ADAL" clId="{823FAEB5-B6B7-4D1A-9C2D-046675930236}" dt="2025-05-29T16:04:04.956" v="190" actId="255"/>
          <ac:spMkLst>
            <pc:docMk/>
            <pc:sldMk cId="508665960" sldId="277"/>
            <ac:spMk id="116" creationId="{00000000-0000-0000-0000-000000000000}"/>
          </ac:spMkLst>
        </pc:spChg>
      </pc:sldChg>
      <pc:sldChg chg="modSp mod">
        <pc:chgData name="Kathy DePalma" userId="f5ecfb97-91e3-4b4b-b387-42e2ccea75ec" providerId="ADAL" clId="{823FAEB5-B6B7-4D1A-9C2D-046675930236}" dt="2025-05-29T15:56:55.666" v="98" actId="20577"/>
        <pc:sldMkLst>
          <pc:docMk/>
          <pc:sldMk cId="989322412" sldId="278"/>
        </pc:sldMkLst>
        <pc:spChg chg="mod">
          <ac:chgData name="Kathy DePalma" userId="f5ecfb97-91e3-4b4b-b387-42e2ccea75ec" providerId="ADAL" clId="{823FAEB5-B6B7-4D1A-9C2D-046675930236}" dt="2025-05-29T15:56:55.666" v="98" actId="20577"/>
          <ac:spMkLst>
            <pc:docMk/>
            <pc:sldMk cId="989322412" sldId="278"/>
            <ac:spMk id="109" creationId="{00000000-0000-0000-0000-000000000000}"/>
          </ac:spMkLst>
        </pc:spChg>
      </pc:sldChg>
      <pc:sldChg chg="addSp delSp modSp mod">
        <pc:chgData name="Kathy DePalma" userId="f5ecfb97-91e3-4b4b-b387-42e2ccea75ec" providerId="ADAL" clId="{823FAEB5-B6B7-4D1A-9C2D-046675930236}" dt="2025-05-29T18:33:27.328" v="322" actId="207"/>
        <pc:sldMkLst>
          <pc:docMk/>
          <pc:sldMk cId="809545338" sldId="279"/>
        </pc:sldMkLst>
        <pc:spChg chg="mod">
          <ac:chgData name="Kathy DePalma" userId="f5ecfb97-91e3-4b4b-b387-42e2ccea75ec" providerId="ADAL" clId="{823FAEB5-B6B7-4D1A-9C2D-046675930236}" dt="2025-05-29T18:33:27.328" v="322" actId="207"/>
          <ac:spMkLst>
            <pc:docMk/>
            <pc:sldMk cId="809545338" sldId="279"/>
            <ac:spMk id="4" creationId="{CA5A6579-2ACF-1895-0E03-9DC7D3AA514E}"/>
          </ac:spMkLst>
        </pc:spChg>
        <pc:picChg chg="add del">
          <ac:chgData name="Kathy DePalma" userId="f5ecfb97-91e3-4b4b-b387-42e2ccea75ec" providerId="ADAL" clId="{823FAEB5-B6B7-4D1A-9C2D-046675930236}" dt="2025-05-29T18:02:28.398" v="248" actId="478"/>
          <ac:picMkLst>
            <pc:docMk/>
            <pc:sldMk cId="809545338" sldId="279"/>
            <ac:picMk id="3" creationId="{4E9B2636-39B7-842F-D782-9861AB2C708F}"/>
          </ac:picMkLst>
        </pc:picChg>
      </pc:sldChg>
      <pc:sldChg chg="modSp mod">
        <pc:chgData name="Kathy DePalma" userId="f5ecfb97-91e3-4b4b-b387-42e2ccea75ec" providerId="ADAL" clId="{823FAEB5-B6B7-4D1A-9C2D-046675930236}" dt="2025-05-29T15:59:11.668" v="134" actId="255"/>
        <pc:sldMkLst>
          <pc:docMk/>
          <pc:sldMk cId="3540388439" sldId="280"/>
        </pc:sldMkLst>
        <pc:spChg chg="mod">
          <ac:chgData name="Kathy DePalma" userId="f5ecfb97-91e3-4b4b-b387-42e2ccea75ec" providerId="ADAL" clId="{823FAEB5-B6B7-4D1A-9C2D-046675930236}" dt="2025-05-29T15:59:11.668" v="134" actId="255"/>
          <ac:spMkLst>
            <pc:docMk/>
            <pc:sldMk cId="3540388439" sldId="280"/>
            <ac:spMk id="2" creationId="{464B78E6-F4D9-080E-BFF4-7C2704552C85}"/>
          </ac:spMkLst>
        </pc:spChg>
      </pc:sldChg>
      <pc:sldChg chg="modSp mod">
        <pc:chgData name="Kathy DePalma" userId="f5ecfb97-91e3-4b4b-b387-42e2ccea75ec" providerId="ADAL" clId="{823FAEB5-B6B7-4D1A-9C2D-046675930236}" dt="2025-05-29T18:25:32.714" v="294" actId="20577"/>
        <pc:sldMkLst>
          <pc:docMk/>
          <pc:sldMk cId="2526384940" sldId="283"/>
        </pc:sldMkLst>
        <pc:spChg chg="mod">
          <ac:chgData name="Kathy DePalma" userId="f5ecfb97-91e3-4b4b-b387-42e2ccea75ec" providerId="ADAL" clId="{823FAEB5-B6B7-4D1A-9C2D-046675930236}" dt="2025-05-29T15:59:22.392" v="135" actId="255"/>
          <ac:spMkLst>
            <pc:docMk/>
            <pc:sldMk cId="2526384940" sldId="283"/>
            <ac:spMk id="2" creationId="{464B78E6-F4D9-080E-BFF4-7C2704552C85}"/>
          </ac:spMkLst>
        </pc:spChg>
        <pc:spChg chg="mod">
          <ac:chgData name="Kathy DePalma" userId="f5ecfb97-91e3-4b4b-b387-42e2ccea75ec" providerId="ADAL" clId="{823FAEB5-B6B7-4D1A-9C2D-046675930236}" dt="2025-05-29T18:25:32.714" v="294" actId="20577"/>
          <ac:spMkLst>
            <pc:docMk/>
            <pc:sldMk cId="2526384940" sldId="283"/>
            <ac:spMk id="6" creationId="{6B8F0D39-B56F-3904-4E31-8145DA581FA0}"/>
          </ac:spMkLst>
        </pc:spChg>
      </pc:sldChg>
      <pc:sldChg chg="addSp delSp modSp mod">
        <pc:chgData name="Kathy DePalma" userId="f5ecfb97-91e3-4b4b-b387-42e2ccea75ec" providerId="ADAL" clId="{823FAEB5-B6B7-4D1A-9C2D-046675930236}" dt="2025-05-29T18:26:08.465" v="316" actId="113"/>
        <pc:sldMkLst>
          <pc:docMk/>
          <pc:sldMk cId="1379792509" sldId="284"/>
        </pc:sldMkLst>
        <pc:spChg chg="mod">
          <ac:chgData name="Kathy DePalma" userId="f5ecfb97-91e3-4b4b-b387-42e2ccea75ec" providerId="ADAL" clId="{823FAEB5-B6B7-4D1A-9C2D-046675930236}" dt="2025-05-29T15:59:33.727" v="136" actId="255"/>
          <ac:spMkLst>
            <pc:docMk/>
            <pc:sldMk cId="1379792509" sldId="284"/>
            <ac:spMk id="2" creationId="{464B78E6-F4D9-080E-BFF4-7C2704552C85}"/>
          </ac:spMkLst>
        </pc:spChg>
        <pc:spChg chg="mod">
          <ac:chgData name="Kathy DePalma" userId="f5ecfb97-91e3-4b4b-b387-42e2ccea75ec" providerId="ADAL" clId="{823FAEB5-B6B7-4D1A-9C2D-046675930236}" dt="2025-05-29T18:26:08.465" v="316" actId="113"/>
          <ac:spMkLst>
            <pc:docMk/>
            <pc:sldMk cId="1379792509" sldId="284"/>
            <ac:spMk id="6" creationId="{6B8F0D39-B56F-3904-4E31-8145DA581FA0}"/>
          </ac:spMkLst>
        </pc:spChg>
        <pc:graphicFrameChg chg="del">
          <ac:chgData name="Kathy DePalma" userId="f5ecfb97-91e3-4b4b-b387-42e2ccea75ec" providerId="ADAL" clId="{823FAEB5-B6B7-4D1A-9C2D-046675930236}" dt="2025-05-29T18:00:31.897" v="238" actId="478"/>
          <ac:graphicFrameMkLst>
            <pc:docMk/>
            <pc:sldMk cId="1379792509" sldId="284"/>
            <ac:graphicFrameMk id="3" creationId="{A4851425-7AD8-65AF-BA27-600793E1F533}"/>
          </ac:graphicFrameMkLst>
        </pc:graphicFrameChg>
        <pc:graphicFrameChg chg="add del mod">
          <ac:chgData name="Kathy DePalma" userId="f5ecfb97-91e3-4b4b-b387-42e2ccea75ec" providerId="ADAL" clId="{823FAEB5-B6B7-4D1A-9C2D-046675930236}" dt="2025-05-29T18:00:54.034" v="240" actId="478"/>
          <ac:graphicFrameMkLst>
            <pc:docMk/>
            <pc:sldMk cId="1379792509" sldId="284"/>
            <ac:graphicFrameMk id="4" creationId="{4D9260DA-ED16-B910-9998-EB6D795A9F86}"/>
          </ac:graphicFrameMkLst>
        </pc:graphicFrameChg>
      </pc:sldChg>
      <pc:sldChg chg="modSp mod">
        <pc:chgData name="Kathy DePalma" userId="f5ecfb97-91e3-4b4b-b387-42e2ccea75ec" providerId="ADAL" clId="{823FAEB5-B6B7-4D1A-9C2D-046675930236}" dt="2025-05-29T16:03:46.806" v="189" actId="1076"/>
        <pc:sldMkLst>
          <pc:docMk/>
          <pc:sldMk cId="2095806090" sldId="286"/>
        </pc:sldMkLst>
        <pc:spChg chg="mod">
          <ac:chgData name="Kathy DePalma" userId="f5ecfb97-91e3-4b4b-b387-42e2ccea75ec" providerId="ADAL" clId="{823FAEB5-B6B7-4D1A-9C2D-046675930236}" dt="2025-05-29T16:03:40.310" v="188" actId="1076"/>
          <ac:spMkLst>
            <pc:docMk/>
            <pc:sldMk cId="2095806090" sldId="286"/>
            <ac:spMk id="2" creationId="{36D7138B-2C00-35D1-C424-B0B0FECEA1A3}"/>
          </ac:spMkLst>
        </pc:spChg>
        <pc:spChg chg="mod">
          <ac:chgData name="Kathy DePalma" userId="f5ecfb97-91e3-4b4b-b387-42e2ccea75ec" providerId="ADAL" clId="{823FAEB5-B6B7-4D1A-9C2D-046675930236}" dt="2025-05-29T16:02:40.234" v="165" actId="14100"/>
          <ac:spMkLst>
            <pc:docMk/>
            <pc:sldMk cId="2095806090" sldId="286"/>
            <ac:spMk id="4" creationId="{414CA698-9450-CA99-DCE5-616D36E5B319}"/>
          </ac:spMkLst>
        </pc:spChg>
        <pc:picChg chg="mod">
          <ac:chgData name="Kathy DePalma" userId="f5ecfb97-91e3-4b4b-b387-42e2ccea75ec" providerId="ADAL" clId="{823FAEB5-B6B7-4D1A-9C2D-046675930236}" dt="2025-05-29T16:03:46.806" v="189" actId="1076"/>
          <ac:picMkLst>
            <pc:docMk/>
            <pc:sldMk cId="2095806090" sldId="286"/>
            <ac:picMk id="5" creationId="{A4CE3CED-7963-6A41-DA24-D1CC188EA994}"/>
          </ac:picMkLst>
        </pc:picChg>
      </pc:sldChg>
      <pc:sldChg chg="add del">
        <pc:chgData name="Kathy DePalma" userId="f5ecfb97-91e3-4b4b-b387-42e2ccea75ec" providerId="ADAL" clId="{823FAEB5-B6B7-4D1A-9C2D-046675930236}" dt="2025-05-29T18:02:41.762" v="250"/>
        <pc:sldMkLst>
          <pc:docMk/>
          <pc:sldMk cId="3891381298" sldId="287"/>
        </pc:sldMkLst>
      </pc:sldChg>
      <pc:sldChg chg="add del">
        <pc:chgData name="Kathy DePalma" userId="f5ecfb97-91e3-4b4b-b387-42e2ccea75ec" providerId="ADAL" clId="{823FAEB5-B6B7-4D1A-9C2D-046675930236}" dt="2025-05-29T18:03:11.739" v="253" actId="2696"/>
        <pc:sldMkLst>
          <pc:docMk/>
          <pc:sldMk cId="730778543" sldId="288"/>
        </pc:sldMkLst>
      </pc:sldChg>
      <pc:sldMasterChg chg="addSldLayout delSldLayout modSldLayout">
        <pc:chgData name="Kathy DePalma" userId="f5ecfb97-91e3-4b4b-b387-42e2ccea75ec" providerId="ADAL" clId="{823FAEB5-B6B7-4D1A-9C2D-046675930236}" dt="2025-05-29T18:02:41.762" v="249" actId="27028"/>
        <pc:sldMasterMkLst>
          <pc:docMk/>
          <pc:sldMasterMk cId="0" sldId="2147483648"/>
        </pc:sldMasterMkLst>
        <pc:sldLayoutChg chg="replId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0" sldId="2147483648"/>
            <pc:sldLayoutMk cId="4018697993" sldId="2147483661"/>
          </pc:sldLayoutMkLst>
        </pc:sldLayoutChg>
        <pc:sldLayoutChg chg="add del">
          <pc:chgData name="Kathy DePalma" userId="f5ecfb97-91e3-4b4b-b387-42e2ccea75ec" providerId="ADAL" clId="{823FAEB5-B6B7-4D1A-9C2D-046675930236}" dt="2025-05-29T18:02:22.505" v="246" actId="27028"/>
          <pc:sldLayoutMkLst>
            <pc:docMk/>
            <pc:sldMasterMk cId="0" sldId="2147483648"/>
            <pc:sldLayoutMk cId="888029764" sldId="2147483662"/>
          </pc:sldLayoutMkLst>
        </pc:sldLayoutChg>
        <pc:sldLayoutChg chg="replId">
          <pc:chgData name="Kathy DePalma" userId="f5ecfb97-91e3-4b4b-b387-42e2ccea75ec" providerId="ADAL" clId="{823FAEB5-B6B7-4D1A-9C2D-046675930236}" dt="2025-05-29T18:02:41.762" v="249" actId="27028"/>
          <pc:sldLayoutMkLst>
            <pc:docMk/>
            <pc:sldMasterMk cId="0" sldId="2147483648"/>
            <pc:sldLayoutMk cId="0" sldId="2147483666"/>
          </pc:sldLayoutMkLst>
        </pc:sldLayoutChg>
      </pc:sldMasterChg>
      <pc:sldMasterChg chg="add del addSldLayout delSldLayout">
        <pc:chgData name="Kathy DePalma" userId="f5ecfb97-91e3-4b4b-b387-42e2ccea75ec" providerId="ADAL" clId="{823FAEB5-B6B7-4D1A-9C2D-046675930236}" dt="2025-05-29T18:02:41.762" v="249" actId="27028"/>
        <pc:sldMasterMkLst>
          <pc:docMk/>
          <pc:sldMasterMk cId="971548790" sldId="2147483660"/>
        </pc:sldMasterMkLst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527593766" sldId="2147483661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140525635" sldId="2147483662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496950238" sldId="2147483663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375644588" sldId="2147483664"/>
          </pc:sldLayoutMkLst>
        </pc:sldLayoutChg>
        <pc:sldLayoutChg chg="add del">
          <pc:chgData name="Kathy DePalma" userId="f5ecfb97-91e3-4b4b-b387-42e2ccea75ec" providerId="ADAL" clId="{823FAEB5-B6B7-4D1A-9C2D-046675930236}" dt="2025-05-29T18:02:41.762" v="249" actId="27028"/>
          <pc:sldLayoutMkLst>
            <pc:docMk/>
            <pc:sldMasterMk cId="971548790" sldId="2147483660"/>
            <pc:sldLayoutMk cId="1867093263" sldId="2147483665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322712846" sldId="2147483666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506027035" sldId="2147483667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009734916" sldId="2147483668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124663102" sldId="2147483669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774116208" sldId="2147483670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297873369" sldId="2147483671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2459132179" sldId="2147483672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113233115" sldId="2147483673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518590763" sldId="2147483674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4148113138" sldId="2147483675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411923584" sldId="2147483676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92500968" sldId="2147483677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370510559" sldId="2147483678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2232342850" sldId="2147483679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543453702" sldId="2147483680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736457920" sldId="2147483681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276238057" sldId="2147483682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771381528" sldId="2147483683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806320319" sldId="2147483684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818796137" sldId="2147483685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142111137" sldId="2147483686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199774709" sldId="2147483687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2642578929" sldId="2147483688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775980492" sldId="2147483689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2125657464" sldId="2147483690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2715927466" sldId="2147483691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4224108818" sldId="2147483692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3063844193" sldId="2147483693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409884113" sldId="2147483694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4236396731" sldId="2147483695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2612946251" sldId="2147483696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846423874" sldId="2147483697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4204990215" sldId="2147483698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282137022" sldId="2147483699"/>
          </pc:sldLayoutMkLst>
        </pc:sldLayoutChg>
        <pc:sldLayoutChg chg="add del">
          <pc:chgData name="Kathy DePalma" userId="f5ecfb97-91e3-4b4b-b387-42e2ccea75ec" providerId="ADAL" clId="{823FAEB5-B6B7-4D1A-9C2D-046675930236}" dt="2025-05-29T18:02:02.507" v="243" actId="27028"/>
          <pc:sldLayoutMkLst>
            <pc:docMk/>
            <pc:sldMasterMk cId="971548790" sldId="2147483660"/>
            <pc:sldLayoutMk cId="1161967497" sldId="2147483700"/>
          </pc:sldLayoutMkLst>
        </pc:sldLayoutChg>
      </pc:sldMasterChg>
    </pc:docChg>
  </pc:docChgLst>
  <pc:docChgLst>
    <pc:chgData name="Kathy DePalma" userId="f5ecfb97-91e3-4b4b-b387-42e2ccea75ec" providerId="ADAL" clId="{48E512A0-9293-4E25-8F87-C1F1CFF12A7A}"/>
    <pc:docChg chg="undo redo custSel addSld modSld sldOrd">
      <pc:chgData name="Kathy DePalma" userId="f5ecfb97-91e3-4b4b-b387-42e2ccea75ec" providerId="ADAL" clId="{48E512A0-9293-4E25-8F87-C1F1CFF12A7A}" dt="2025-05-29T15:34:41.375" v="2123" actId="14100"/>
      <pc:docMkLst>
        <pc:docMk/>
      </pc:docMkLst>
      <pc:sldChg chg="addSp modSp add mod modTransition">
        <pc:chgData name="Kathy DePalma" userId="f5ecfb97-91e3-4b4b-b387-42e2ccea75ec" providerId="ADAL" clId="{48E512A0-9293-4E25-8F87-C1F1CFF12A7A}" dt="2025-05-29T14:30:56.594" v="1144" actId="120"/>
        <pc:sldMkLst>
          <pc:docMk/>
          <pc:sldMk cId="0" sldId="256"/>
        </pc:sldMkLst>
        <pc:spChg chg="add mod">
          <ac:chgData name="Kathy DePalma" userId="f5ecfb97-91e3-4b4b-b387-42e2ccea75ec" providerId="ADAL" clId="{48E512A0-9293-4E25-8F87-C1F1CFF12A7A}" dt="2025-05-29T14:19:34.773" v="859"/>
          <ac:spMkLst>
            <pc:docMk/>
            <pc:sldMk cId="0" sldId="256"/>
            <ac:spMk id="2" creationId="{F7FA6DCA-8A26-6B99-6FA5-8E784ED485C0}"/>
          </ac:spMkLst>
        </pc:spChg>
        <pc:spChg chg="add mod">
          <ac:chgData name="Kathy DePalma" userId="f5ecfb97-91e3-4b4b-b387-42e2ccea75ec" providerId="ADAL" clId="{48E512A0-9293-4E25-8F87-C1F1CFF12A7A}" dt="2025-05-29T14:30:56.594" v="1144" actId="120"/>
          <ac:spMkLst>
            <pc:docMk/>
            <pc:sldMk cId="0" sldId="256"/>
            <ac:spMk id="3" creationId="{BC99C8FA-C09A-705D-81D7-CA6E25221420}"/>
          </ac:spMkLst>
        </pc:spChg>
        <pc:spChg chg="mod">
          <ac:chgData name="Kathy DePalma" userId="f5ecfb97-91e3-4b4b-b387-42e2ccea75ec" providerId="ADAL" clId="{48E512A0-9293-4E25-8F87-C1F1CFF12A7A}" dt="2025-05-29T14:23:35.431" v="953" actId="1076"/>
          <ac:spMkLst>
            <pc:docMk/>
            <pc:sldMk cId="0" sldId="256"/>
            <ac:spMk id="59" creationId="{00000000-0000-0000-0000-000000000000}"/>
          </ac:spMkLst>
        </pc:spChg>
        <pc:picChg chg="mod">
          <ac:chgData name="Kathy DePalma" userId="f5ecfb97-91e3-4b4b-b387-42e2ccea75ec" providerId="ADAL" clId="{48E512A0-9293-4E25-8F87-C1F1CFF12A7A}" dt="2025-05-29T14:30:01.940" v="1139" actId="1076"/>
          <ac:picMkLst>
            <pc:docMk/>
            <pc:sldMk cId="0" sldId="256"/>
            <ac:picMk id="60" creationId="{00000000-0000-0000-0000-000000000000}"/>
          </ac:picMkLst>
        </pc:picChg>
      </pc:sldChg>
      <pc:sldChg chg="modSp mod">
        <pc:chgData name="Kathy DePalma" userId="f5ecfb97-91e3-4b4b-b387-42e2ccea75ec" providerId="ADAL" clId="{48E512A0-9293-4E25-8F87-C1F1CFF12A7A}" dt="2025-05-29T13:30:57.446" v="633" actId="20577"/>
        <pc:sldMkLst>
          <pc:docMk/>
          <pc:sldMk cId="0" sldId="257"/>
        </pc:sldMkLst>
        <pc:spChg chg="mod">
          <ac:chgData name="Kathy DePalma" userId="f5ecfb97-91e3-4b4b-b387-42e2ccea75ec" providerId="ADAL" clId="{48E512A0-9293-4E25-8F87-C1F1CFF12A7A}" dt="2025-05-29T13:30:57.446" v="633" actId="20577"/>
          <ac:spMkLst>
            <pc:docMk/>
            <pc:sldMk cId="0" sldId="257"/>
            <ac:spMk id="116" creationId="{00000000-0000-0000-0000-000000000000}"/>
          </ac:spMkLst>
        </pc:spChg>
      </pc:sldChg>
      <pc:sldChg chg="addSp delSp modSp add mod modTransition">
        <pc:chgData name="Kathy DePalma" userId="f5ecfb97-91e3-4b4b-b387-42e2ccea75ec" providerId="ADAL" clId="{48E512A0-9293-4E25-8F87-C1F1CFF12A7A}" dt="2025-05-29T14:31:38.856" v="1146" actId="1076"/>
        <pc:sldMkLst>
          <pc:docMk/>
          <pc:sldMk cId="0" sldId="258"/>
        </pc:sldMkLst>
        <pc:spChg chg="add mod">
          <ac:chgData name="Kathy DePalma" userId="f5ecfb97-91e3-4b4b-b387-42e2ccea75ec" providerId="ADAL" clId="{48E512A0-9293-4E25-8F87-C1F1CFF12A7A}" dt="2025-05-29T14:26:02.723" v="1023" actId="1076"/>
          <ac:spMkLst>
            <pc:docMk/>
            <pc:sldMk cId="0" sldId="258"/>
            <ac:spMk id="2" creationId="{33595841-B997-7055-346E-227142335DC1}"/>
          </ac:spMkLst>
        </pc:spChg>
        <pc:spChg chg="add mod">
          <ac:chgData name="Kathy DePalma" userId="f5ecfb97-91e3-4b4b-b387-42e2ccea75ec" providerId="ADAL" clId="{48E512A0-9293-4E25-8F87-C1F1CFF12A7A}" dt="2025-05-29T14:31:38.856" v="1146" actId="1076"/>
          <ac:spMkLst>
            <pc:docMk/>
            <pc:sldMk cId="0" sldId="258"/>
            <ac:spMk id="3" creationId="{8FCB8181-61A8-1D9A-FB9E-11DE14676E4F}"/>
          </ac:spMkLst>
        </pc:spChg>
        <pc:spChg chg="del mod">
          <ac:chgData name="Kathy DePalma" userId="f5ecfb97-91e3-4b4b-b387-42e2ccea75ec" providerId="ADAL" clId="{48E512A0-9293-4E25-8F87-C1F1CFF12A7A}" dt="2025-05-29T14:21:32.312" v="904" actId="478"/>
          <ac:spMkLst>
            <pc:docMk/>
            <pc:sldMk cId="0" sldId="258"/>
            <ac:spMk id="72" creationId="{00000000-0000-0000-0000-000000000000}"/>
          </ac:spMkLst>
        </pc:spChg>
        <pc:spChg chg="mod">
          <ac:chgData name="Kathy DePalma" userId="f5ecfb97-91e3-4b4b-b387-42e2ccea75ec" providerId="ADAL" clId="{48E512A0-9293-4E25-8F87-C1F1CFF12A7A}" dt="2025-05-29T14:30:31.651" v="1141" actId="1076"/>
          <ac:spMkLst>
            <pc:docMk/>
            <pc:sldMk cId="0" sldId="258"/>
            <ac:spMk id="73" creationId="{00000000-0000-0000-0000-000000000000}"/>
          </ac:spMkLst>
        </pc:spChg>
        <pc:picChg chg="mod">
          <ac:chgData name="Kathy DePalma" userId="f5ecfb97-91e3-4b4b-b387-42e2ccea75ec" providerId="ADAL" clId="{48E512A0-9293-4E25-8F87-C1F1CFF12A7A}" dt="2025-05-29T14:25:57.409" v="1022" actId="1076"/>
          <ac:picMkLst>
            <pc:docMk/>
            <pc:sldMk cId="0" sldId="258"/>
            <ac:picMk id="74" creationId="{00000000-0000-0000-0000-000000000000}"/>
          </ac:picMkLst>
        </pc:picChg>
      </pc:sldChg>
      <pc:sldChg chg="addSp modSp add mod modTransition modNotes">
        <pc:chgData name="Kathy DePalma" userId="f5ecfb97-91e3-4b4b-b387-42e2ccea75ec" providerId="ADAL" clId="{48E512A0-9293-4E25-8F87-C1F1CFF12A7A}" dt="2025-05-29T14:31:46.742" v="1147" actId="1076"/>
        <pc:sldMkLst>
          <pc:docMk/>
          <pc:sldMk cId="0" sldId="259"/>
        </pc:sldMkLst>
        <pc:spChg chg="add mod">
          <ac:chgData name="Kathy DePalma" userId="f5ecfb97-91e3-4b4b-b387-42e2ccea75ec" providerId="ADAL" clId="{48E512A0-9293-4E25-8F87-C1F1CFF12A7A}" dt="2025-05-29T14:24:47.884" v="993" actId="1076"/>
          <ac:spMkLst>
            <pc:docMk/>
            <pc:sldMk cId="0" sldId="259"/>
            <ac:spMk id="2" creationId="{B750EB8D-DAB5-4E7D-E0E8-7254CA4764FF}"/>
          </ac:spMkLst>
        </pc:spChg>
        <pc:spChg chg="add mod">
          <ac:chgData name="Kathy DePalma" userId="f5ecfb97-91e3-4b4b-b387-42e2ccea75ec" providerId="ADAL" clId="{48E512A0-9293-4E25-8F87-C1F1CFF12A7A}" dt="2025-05-29T14:31:46.742" v="1147" actId="1076"/>
          <ac:spMkLst>
            <pc:docMk/>
            <pc:sldMk cId="0" sldId="259"/>
            <ac:spMk id="3" creationId="{22EAEB13-E6ED-6ACC-66F6-F54FBE83A718}"/>
          </ac:spMkLst>
        </pc:spChg>
        <pc:picChg chg="mod">
          <ac:chgData name="Kathy DePalma" userId="f5ecfb97-91e3-4b4b-b387-42e2ccea75ec" providerId="ADAL" clId="{48E512A0-9293-4E25-8F87-C1F1CFF12A7A}" dt="2025-05-29T14:20:10.872" v="865" actId="1076"/>
          <ac:picMkLst>
            <pc:docMk/>
            <pc:sldMk cId="0" sldId="259"/>
            <ac:picMk id="80" creationId="{00000000-0000-0000-0000-000000000000}"/>
          </ac:picMkLst>
        </pc:picChg>
      </pc:sldChg>
      <pc:sldChg chg="addSp modSp add mod">
        <pc:chgData name="Kathy DePalma" userId="f5ecfb97-91e3-4b4b-b387-42e2ccea75ec" providerId="ADAL" clId="{48E512A0-9293-4E25-8F87-C1F1CFF12A7A}" dt="2025-05-29T15:34:41.375" v="2123" actId="14100"/>
        <pc:sldMkLst>
          <pc:docMk/>
          <pc:sldMk cId="2724030198" sldId="267"/>
        </pc:sldMkLst>
        <pc:spChg chg="add mod">
          <ac:chgData name="Kathy DePalma" userId="f5ecfb97-91e3-4b4b-b387-42e2ccea75ec" providerId="ADAL" clId="{48E512A0-9293-4E25-8F87-C1F1CFF12A7A}" dt="2025-05-29T15:12:12.478" v="1596" actId="1076"/>
          <ac:spMkLst>
            <pc:docMk/>
            <pc:sldMk cId="2724030198" sldId="267"/>
            <ac:spMk id="20" creationId="{66A94142-5C7C-DCE4-3E22-0C975D8FC33F}"/>
          </ac:spMkLst>
        </pc:spChg>
        <pc:spChg chg="mod ord">
          <ac:chgData name="Kathy DePalma" userId="f5ecfb97-91e3-4b4b-b387-42e2ccea75ec" providerId="ADAL" clId="{48E512A0-9293-4E25-8F87-C1F1CFF12A7A}" dt="2025-05-29T15:13:22.027" v="1671" actId="20577"/>
          <ac:spMkLst>
            <pc:docMk/>
            <pc:sldMk cId="2724030198" sldId="267"/>
            <ac:spMk id="243" creationId="{00000000-0000-0000-0000-000000000000}"/>
          </ac:spMkLst>
        </pc:spChg>
        <pc:spChg chg="mod">
          <ac:chgData name="Kathy DePalma" userId="f5ecfb97-91e3-4b4b-b387-42e2ccea75ec" providerId="ADAL" clId="{48E512A0-9293-4E25-8F87-C1F1CFF12A7A}" dt="2025-05-29T15:11:26.662" v="1584" actId="1076"/>
          <ac:spMkLst>
            <pc:docMk/>
            <pc:sldMk cId="2724030198" sldId="267"/>
            <ac:spMk id="244" creationId="{00000000-0000-0000-0000-000000000000}"/>
          </ac:spMkLst>
        </pc:spChg>
        <pc:picChg chg="mod">
          <ac:chgData name="Kathy DePalma" userId="f5ecfb97-91e3-4b4b-b387-42e2ccea75ec" providerId="ADAL" clId="{48E512A0-9293-4E25-8F87-C1F1CFF12A7A}" dt="2025-05-29T15:31:56.101" v="2102" actId="14100"/>
          <ac:picMkLst>
            <pc:docMk/>
            <pc:sldMk cId="2724030198" sldId="267"/>
            <ac:picMk id="3" creationId="{9C8755B8-8DD9-8ED5-3296-2335D2203492}"/>
          </ac:picMkLst>
        </pc:picChg>
        <pc:picChg chg="add mod">
          <ac:chgData name="Kathy DePalma" userId="f5ecfb97-91e3-4b4b-b387-42e2ccea75ec" providerId="ADAL" clId="{48E512A0-9293-4E25-8F87-C1F1CFF12A7A}" dt="2025-05-29T15:32:31.302" v="2106" actId="1076"/>
          <ac:picMkLst>
            <pc:docMk/>
            <pc:sldMk cId="2724030198" sldId="267"/>
            <ac:picMk id="4" creationId="{58CEE2C9-D814-8AC9-2CC6-285AF0A8E5B8}"/>
          </ac:picMkLst>
        </pc:picChg>
        <pc:picChg chg="mod">
          <ac:chgData name="Kathy DePalma" userId="f5ecfb97-91e3-4b4b-b387-42e2ccea75ec" providerId="ADAL" clId="{48E512A0-9293-4E25-8F87-C1F1CFF12A7A}" dt="2025-05-29T15:20:31.569" v="1727" actId="1076"/>
          <ac:picMkLst>
            <pc:docMk/>
            <pc:sldMk cId="2724030198" sldId="267"/>
            <ac:picMk id="6" creationId="{05DE1B74-7D70-6BC3-DCEE-A9B3710EC822}"/>
          </ac:picMkLst>
        </pc:picChg>
        <pc:picChg chg="add mod">
          <ac:chgData name="Kathy DePalma" userId="f5ecfb97-91e3-4b4b-b387-42e2ccea75ec" providerId="ADAL" clId="{48E512A0-9293-4E25-8F87-C1F1CFF12A7A}" dt="2025-05-29T15:28:40.559" v="1825" actId="108"/>
          <ac:picMkLst>
            <pc:docMk/>
            <pc:sldMk cId="2724030198" sldId="267"/>
            <ac:picMk id="7" creationId="{D1803126-F4EF-A616-45DA-5D0F5D3CC570}"/>
          </ac:picMkLst>
        </pc:picChg>
        <pc:picChg chg="mod">
          <ac:chgData name="Kathy DePalma" userId="f5ecfb97-91e3-4b4b-b387-42e2ccea75ec" providerId="ADAL" clId="{48E512A0-9293-4E25-8F87-C1F1CFF12A7A}" dt="2025-05-29T15:34:20.637" v="2119" actId="1076"/>
          <ac:picMkLst>
            <pc:docMk/>
            <pc:sldMk cId="2724030198" sldId="267"/>
            <ac:picMk id="8" creationId="{D4136CB0-C941-3258-A0AD-BF637F200FA5}"/>
          </ac:picMkLst>
        </pc:picChg>
        <pc:picChg chg="add mod">
          <ac:chgData name="Kathy DePalma" userId="f5ecfb97-91e3-4b4b-b387-42e2ccea75ec" providerId="ADAL" clId="{48E512A0-9293-4E25-8F87-C1F1CFF12A7A}" dt="2025-05-29T15:31:46.775" v="2101" actId="14100"/>
          <ac:picMkLst>
            <pc:docMk/>
            <pc:sldMk cId="2724030198" sldId="267"/>
            <ac:picMk id="10" creationId="{F0B1C81E-351D-AF4D-A986-49EE5079783C}"/>
          </ac:picMkLst>
        </pc:picChg>
        <pc:picChg chg="mod">
          <ac:chgData name="Kathy DePalma" userId="f5ecfb97-91e3-4b4b-b387-42e2ccea75ec" providerId="ADAL" clId="{48E512A0-9293-4E25-8F87-C1F1CFF12A7A}" dt="2025-05-29T15:32:41.542" v="2108" actId="1076"/>
          <ac:picMkLst>
            <pc:docMk/>
            <pc:sldMk cId="2724030198" sldId="267"/>
            <ac:picMk id="11" creationId="{BE5D371C-9CD9-3F23-58E5-CAA4F4C6ABE2}"/>
          </ac:picMkLst>
        </pc:picChg>
        <pc:picChg chg="mod">
          <ac:chgData name="Kathy DePalma" userId="f5ecfb97-91e3-4b4b-b387-42e2ccea75ec" providerId="ADAL" clId="{48E512A0-9293-4E25-8F87-C1F1CFF12A7A}" dt="2025-05-29T15:34:36.541" v="2122" actId="14100"/>
          <ac:picMkLst>
            <pc:docMk/>
            <pc:sldMk cId="2724030198" sldId="267"/>
            <ac:picMk id="13" creationId="{C3360604-C64C-262B-82CC-BF499330CF92}"/>
          </ac:picMkLst>
        </pc:picChg>
        <pc:picChg chg="add mod">
          <ac:chgData name="Kathy DePalma" userId="f5ecfb97-91e3-4b4b-b387-42e2ccea75ec" providerId="ADAL" clId="{48E512A0-9293-4E25-8F87-C1F1CFF12A7A}" dt="2025-05-29T15:32:06.421" v="2103" actId="14100"/>
          <ac:picMkLst>
            <pc:docMk/>
            <pc:sldMk cId="2724030198" sldId="267"/>
            <ac:picMk id="14" creationId="{6C97135E-F83E-3626-2D80-027ADC806F66}"/>
          </ac:picMkLst>
        </pc:picChg>
        <pc:picChg chg="mod">
          <ac:chgData name="Kathy DePalma" userId="f5ecfb97-91e3-4b4b-b387-42e2ccea75ec" providerId="ADAL" clId="{48E512A0-9293-4E25-8F87-C1F1CFF12A7A}" dt="2025-05-29T15:34:41.375" v="2123" actId="14100"/>
          <ac:picMkLst>
            <pc:docMk/>
            <pc:sldMk cId="2724030198" sldId="267"/>
            <ac:picMk id="15" creationId="{2EF70CA3-970F-FB4B-4087-939C3072849F}"/>
          </ac:picMkLst>
        </pc:picChg>
        <pc:picChg chg="mod">
          <ac:chgData name="Kathy DePalma" userId="f5ecfb97-91e3-4b4b-b387-42e2ccea75ec" providerId="ADAL" clId="{48E512A0-9293-4E25-8F87-C1F1CFF12A7A}" dt="2025-05-29T15:32:53.531" v="2110" actId="1076"/>
          <ac:picMkLst>
            <pc:docMk/>
            <pc:sldMk cId="2724030198" sldId="267"/>
            <ac:picMk id="17" creationId="{0ACFFCA5-28D7-73CA-3C4C-C96BDFD80933}"/>
          </ac:picMkLst>
        </pc:picChg>
        <pc:picChg chg="add mod">
          <ac:chgData name="Kathy DePalma" userId="f5ecfb97-91e3-4b4b-b387-42e2ccea75ec" providerId="ADAL" clId="{48E512A0-9293-4E25-8F87-C1F1CFF12A7A}" dt="2025-05-29T15:34:03.892" v="2118" actId="108"/>
          <ac:picMkLst>
            <pc:docMk/>
            <pc:sldMk cId="2724030198" sldId="267"/>
            <ac:picMk id="18" creationId="{91D12A3E-0803-1667-B816-1EF511DB5478}"/>
          </ac:picMkLst>
        </pc:picChg>
        <pc:picChg chg="mod">
          <ac:chgData name="Kathy DePalma" userId="f5ecfb97-91e3-4b4b-b387-42e2ccea75ec" providerId="ADAL" clId="{48E512A0-9293-4E25-8F87-C1F1CFF12A7A}" dt="2025-05-29T15:32:56.853" v="2111" actId="1076"/>
          <ac:picMkLst>
            <pc:docMk/>
            <pc:sldMk cId="2724030198" sldId="267"/>
            <ac:picMk id="19" creationId="{9DA41C29-0D84-34DE-61EF-11F9F6354E45}"/>
          </ac:picMkLst>
        </pc:picChg>
      </pc:sldChg>
      <pc:sldChg chg="modSp mod modNotesTx">
        <pc:chgData name="Kathy DePalma" userId="f5ecfb97-91e3-4b4b-b387-42e2ccea75ec" providerId="ADAL" clId="{48E512A0-9293-4E25-8F87-C1F1CFF12A7A}" dt="2025-05-29T14:34:28.956" v="1198" actId="20577"/>
        <pc:sldMkLst>
          <pc:docMk/>
          <pc:sldMk cId="1243444788" sldId="269"/>
        </pc:sldMkLst>
        <pc:spChg chg="mod">
          <ac:chgData name="Kathy DePalma" userId="f5ecfb97-91e3-4b4b-b387-42e2ccea75ec" providerId="ADAL" clId="{48E512A0-9293-4E25-8F87-C1F1CFF12A7A}" dt="2025-05-29T14:34:28.956" v="1198" actId="20577"/>
          <ac:spMkLst>
            <pc:docMk/>
            <pc:sldMk cId="1243444788" sldId="269"/>
            <ac:spMk id="4" creationId="{1CE0C578-7396-8BA9-1791-34AB6495C909}"/>
          </ac:spMkLst>
        </pc:spChg>
      </pc:sldChg>
      <pc:sldChg chg="delSp modSp mod">
        <pc:chgData name="Kathy DePalma" userId="f5ecfb97-91e3-4b4b-b387-42e2ccea75ec" providerId="ADAL" clId="{48E512A0-9293-4E25-8F87-C1F1CFF12A7A}" dt="2025-05-29T14:33:37.620" v="1189" actId="404"/>
        <pc:sldMkLst>
          <pc:docMk/>
          <pc:sldMk cId="443274333" sldId="270"/>
        </pc:sldMkLst>
        <pc:spChg chg="mod">
          <ac:chgData name="Kathy DePalma" userId="f5ecfb97-91e3-4b4b-b387-42e2ccea75ec" providerId="ADAL" clId="{48E512A0-9293-4E25-8F87-C1F1CFF12A7A}" dt="2025-05-28T20:55:42.227" v="530" actId="1076"/>
          <ac:spMkLst>
            <pc:docMk/>
            <pc:sldMk cId="443274333" sldId="270"/>
            <ac:spMk id="109" creationId="{00000000-0000-0000-0000-000000000000}"/>
          </ac:spMkLst>
        </pc:spChg>
        <pc:spChg chg="mod">
          <ac:chgData name="Kathy DePalma" userId="f5ecfb97-91e3-4b4b-b387-42e2ccea75ec" providerId="ADAL" clId="{48E512A0-9293-4E25-8F87-C1F1CFF12A7A}" dt="2025-05-29T14:33:37.620" v="1189" actId="404"/>
          <ac:spMkLst>
            <pc:docMk/>
            <pc:sldMk cId="443274333" sldId="270"/>
            <ac:spMk id="116" creationId="{00000000-0000-0000-0000-000000000000}"/>
          </ac:spMkLst>
        </pc:spChg>
        <pc:picChg chg="del">
          <ac:chgData name="Kathy DePalma" userId="f5ecfb97-91e3-4b4b-b387-42e2ccea75ec" providerId="ADAL" clId="{48E512A0-9293-4E25-8F87-C1F1CFF12A7A}" dt="2025-05-28T20:55:07.309" v="515" actId="478"/>
          <ac:picMkLst>
            <pc:docMk/>
            <pc:sldMk cId="443274333" sldId="270"/>
            <ac:picMk id="4" creationId="{F04EA5DC-7F7C-E149-1E0C-22DFD1E7BF35}"/>
          </ac:picMkLst>
        </pc:picChg>
      </pc:sldChg>
      <pc:sldChg chg="modSp mod">
        <pc:chgData name="Kathy DePalma" userId="f5ecfb97-91e3-4b4b-b387-42e2ccea75ec" providerId="ADAL" clId="{48E512A0-9293-4E25-8F87-C1F1CFF12A7A}" dt="2025-05-28T16:25:45.977" v="1" actId="14100"/>
        <pc:sldMkLst>
          <pc:docMk/>
          <pc:sldMk cId="1752656484" sldId="272"/>
        </pc:sldMkLst>
        <pc:picChg chg="mod">
          <ac:chgData name="Kathy DePalma" userId="f5ecfb97-91e3-4b4b-b387-42e2ccea75ec" providerId="ADAL" clId="{48E512A0-9293-4E25-8F87-C1F1CFF12A7A}" dt="2025-05-28T16:25:45.977" v="1" actId="14100"/>
          <ac:picMkLst>
            <pc:docMk/>
            <pc:sldMk cId="1752656484" sldId="272"/>
            <ac:picMk id="5" creationId="{C0CBDC47-B0B7-EF4C-ABE8-894FF12156D8}"/>
          </ac:picMkLst>
        </pc:picChg>
      </pc:sldChg>
      <pc:sldChg chg="modSp mod ord">
        <pc:chgData name="Kathy DePalma" userId="f5ecfb97-91e3-4b4b-b387-42e2ccea75ec" providerId="ADAL" clId="{48E512A0-9293-4E25-8F87-C1F1CFF12A7A}" dt="2025-05-29T14:28:31.933" v="1121"/>
        <pc:sldMkLst>
          <pc:docMk/>
          <pc:sldMk cId="704920548" sldId="276"/>
        </pc:sldMkLst>
        <pc:spChg chg="mod">
          <ac:chgData name="Kathy DePalma" userId="f5ecfb97-91e3-4b4b-b387-42e2ccea75ec" providerId="ADAL" clId="{48E512A0-9293-4E25-8F87-C1F1CFF12A7A}" dt="2025-05-28T16:34:20.239" v="367" actId="6549"/>
          <ac:spMkLst>
            <pc:docMk/>
            <pc:sldMk cId="704920548" sldId="276"/>
            <ac:spMk id="12" creationId="{EE325A85-9E83-373D-DF2F-FE42FDDFC838}"/>
          </ac:spMkLst>
        </pc:spChg>
      </pc:sldChg>
      <pc:sldChg chg="modSp mod">
        <pc:chgData name="Kathy DePalma" userId="f5ecfb97-91e3-4b4b-b387-42e2ccea75ec" providerId="ADAL" clId="{48E512A0-9293-4E25-8F87-C1F1CFF12A7A}" dt="2025-05-29T14:32:11.671" v="1149" actId="1076"/>
        <pc:sldMkLst>
          <pc:docMk/>
          <pc:sldMk cId="508665960" sldId="277"/>
        </pc:sldMkLst>
        <pc:picChg chg="mod">
          <ac:chgData name="Kathy DePalma" userId="f5ecfb97-91e3-4b4b-b387-42e2ccea75ec" providerId="ADAL" clId="{48E512A0-9293-4E25-8F87-C1F1CFF12A7A}" dt="2025-05-29T14:32:11.671" v="1149" actId="1076"/>
          <ac:picMkLst>
            <pc:docMk/>
            <pc:sldMk cId="508665960" sldId="277"/>
            <ac:picMk id="8" creationId="{1E8C0555-7DF6-ADAF-B600-E5DCB152F8DC}"/>
          </ac:picMkLst>
        </pc:picChg>
      </pc:sldChg>
      <pc:sldChg chg="modSp mod ord">
        <pc:chgData name="Kathy DePalma" userId="f5ecfb97-91e3-4b4b-b387-42e2ccea75ec" providerId="ADAL" clId="{48E512A0-9293-4E25-8F87-C1F1CFF12A7A}" dt="2025-05-29T14:27:55.093" v="1117" actId="20577"/>
        <pc:sldMkLst>
          <pc:docMk/>
          <pc:sldMk cId="989322412" sldId="278"/>
        </pc:sldMkLst>
        <pc:spChg chg="mod">
          <ac:chgData name="Kathy DePalma" userId="f5ecfb97-91e3-4b4b-b387-42e2ccea75ec" providerId="ADAL" clId="{48E512A0-9293-4E25-8F87-C1F1CFF12A7A}" dt="2025-05-29T14:27:32.128" v="1088" actId="1076"/>
          <ac:spMkLst>
            <pc:docMk/>
            <pc:sldMk cId="989322412" sldId="278"/>
            <ac:spMk id="3" creationId="{23C048D2-D1D5-36C4-7F62-37FD909B4E4E}"/>
          </ac:spMkLst>
        </pc:spChg>
        <pc:spChg chg="mod">
          <ac:chgData name="Kathy DePalma" userId="f5ecfb97-91e3-4b4b-b387-42e2ccea75ec" providerId="ADAL" clId="{48E512A0-9293-4E25-8F87-C1F1CFF12A7A}" dt="2025-05-29T14:27:55.093" v="1117" actId="20577"/>
          <ac:spMkLst>
            <pc:docMk/>
            <pc:sldMk cId="989322412" sldId="278"/>
            <ac:spMk id="109" creationId="{00000000-0000-0000-0000-000000000000}"/>
          </ac:spMkLst>
        </pc:spChg>
      </pc:sldChg>
      <pc:sldChg chg="modSp mod ord modNotesTx">
        <pc:chgData name="Kathy DePalma" userId="f5ecfb97-91e3-4b4b-b387-42e2ccea75ec" providerId="ADAL" clId="{48E512A0-9293-4E25-8F87-C1F1CFF12A7A}" dt="2025-05-29T14:31:15.758" v="1145" actId="255"/>
        <pc:sldMkLst>
          <pc:docMk/>
          <pc:sldMk cId="809545338" sldId="279"/>
        </pc:sldMkLst>
        <pc:spChg chg="mod">
          <ac:chgData name="Kathy DePalma" userId="f5ecfb97-91e3-4b4b-b387-42e2ccea75ec" providerId="ADAL" clId="{48E512A0-9293-4E25-8F87-C1F1CFF12A7A}" dt="2025-05-29T14:31:15.758" v="1145" actId="255"/>
          <ac:spMkLst>
            <pc:docMk/>
            <pc:sldMk cId="809545338" sldId="279"/>
            <ac:spMk id="2" creationId="{464B78E6-F4D9-080E-BFF4-7C2704552C85}"/>
          </ac:spMkLst>
        </pc:spChg>
        <pc:spChg chg="mod">
          <ac:chgData name="Kathy DePalma" userId="f5ecfb97-91e3-4b4b-b387-42e2ccea75ec" providerId="ADAL" clId="{48E512A0-9293-4E25-8F87-C1F1CFF12A7A}" dt="2025-05-29T14:29:41.279" v="1124" actId="1076"/>
          <ac:spMkLst>
            <pc:docMk/>
            <pc:sldMk cId="809545338" sldId="279"/>
            <ac:spMk id="4" creationId="{CA5A6579-2ACF-1895-0E03-9DC7D3AA514E}"/>
          </ac:spMkLst>
        </pc:spChg>
      </pc:sldChg>
      <pc:sldChg chg="modSp mod">
        <pc:chgData name="Kathy DePalma" userId="f5ecfb97-91e3-4b4b-b387-42e2ccea75ec" providerId="ADAL" clId="{48E512A0-9293-4E25-8F87-C1F1CFF12A7A}" dt="2025-05-28T16:33:05.334" v="217" actId="1076"/>
        <pc:sldMkLst>
          <pc:docMk/>
          <pc:sldMk cId="3540388439" sldId="280"/>
        </pc:sldMkLst>
        <pc:spChg chg="mod">
          <ac:chgData name="Kathy DePalma" userId="f5ecfb97-91e3-4b4b-b387-42e2ccea75ec" providerId="ADAL" clId="{48E512A0-9293-4E25-8F87-C1F1CFF12A7A}" dt="2025-05-28T16:33:05.334" v="217" actId="1076"/>
          <ac:spMkLst>
            <pc:docMk/>
            <pc:sldMk cId="3540388439" sldId="280"/>
            <ac:spMk id="4" creationId="{CA5A6579-2ACF-1895-0E03-9DC7D3AA514E}"/>
          </ac:spMkLst>
        </pc:spChg>
      </pc:sldChg>
      <pc:sldChg chg="modSp mod">
        <pc:chgData name="Kathy DePalma" userId="f5ecfb97-91e3-4b4b-b387-42e2ccea75ec" providerId="ADAL" clId="{48E512A0-9293-4E25-8F87-C1F1CFF12A7A}" dt="2025-05-29T14:31:55.595" v="1148" actId="120"/>
        <pc:sldMkLst>
          <pc:docMk/>
          <pc:sldMk cId="3563345717" sldId="281"/>
        </pc:sldMkLst>
        <pc:spChg chg="mod">
          <ac:chgData name="Kathy DePalma" userId="f5ecfb97-91e3-4b4b-b387-42e2ccea75ec" providerId="ADAL" clId="{48E512A0-9293-4E25-8F87-C1F1CFF12A7A}" dt="2025-05-29T14:31:55.595" v="1148" actId="120"/>
          <ac:spMkLst>
            <pc:docMk/>
            <pc:sldMk cId="3563345717" sldId="281"/>
            <ac:spMk id="2" creationId="{464B78E6-F4D9-080E-BFF4-7C2704552C85}"/>
          </ac:spMkLst>
        </pc:spChg>
        <pc:spChg chg="mod">
          <ac:chgData name="Kathy DePalma" userId="f5ecfb97-91e3-4b4b-b387-42e2ccea75ec" providerId="ADAL" clId="{48E512A0-9293-4E25-8F87-C1F1CFF12A7A}" dt="2025-05-29T14:09:25.729" v="700" actId="20577"/>
          <ac:spMkLst>
            <pc:docMk/>
            <pc:sldMk cId="3563345717" sldId="281"/>
            <ac:spMk id="4" creationId="{CA5A6579-2ACF-1895-0E03-9DC7D3AA514E}"/>
          </ac:spMkLst>
        </pc:spChg>
      </pc:sldChg>
      <pc:sldChg chg="addSp delSp modSp add mod modTransition modNotes">
        <pc:chgData name="Kathy DePalma" userId="f5ecfb97-91e3-4b4b-b387-42e2ccea75ec" providerId="ADAL" clId="{48E512A0-9293-4E25-8F87-C1F1CFF12A7A}" dt="2025-05-29T14:24:05.463" v="956" actId="478"/>
        <pc:sldMkLst>
          <pc:docMk/>
          <pc:sldMk cId="0" sldId="285"/>
        </pc:sldMkLst>
        <pc:spChg chg="add del mod">
          <ac:chgData name="Kathy DePalma" userId="f5ecfb97-91e3-4b4b-b387-42e2ccea75ec" providerId="ADAL" clId="{48E512A0-9293-4E25-8F87-C1F1CFF12A7A}" dt="2025-05-29T14:24:05.463" v="956" actId="478"/>
          <ac:spMkLst>
            <pc:docMk/>
            <pc:sldMk cId="0" sldId="285"/>
            <ac:spMk id="2" creationId="{E1B46E1D-09CA-9D82-6471-29047CB5D322}"/>
          </ac:spMkLst>
        </pc:spChg>
        <pc:picChg chg="mod">
          <ac:chgData name="Kathy DePalma" userId="f5ecfb97-91e3-4b4b-b387-42e2ccea75ec" providerId="ADAL" clId="{48E512A0-9293-4E25-8F87-C1F1CFF12A7A}" dt="2025-05-29T14:24:02.036" v="955" actId="1076"/>
          <ac:picMkLst>
            <pc:docMk/>
            <pc:sldMk cId="0" sldId="285"/>
            <ac:picMk id="67" creationId="{00000000-0000-0000-0000-000000000000}"/>
          </ac:picMkLst>
        </pc:picChg>
      </pc:sldChg>
      <pc:sldChg chg="addSp modSp add mod">
        <pc:chgData name="Kathy DePalma" userId="f5ecfb97-91e3-4b4b-b387-42e2ccea75ec" providerId="ADAL" clId="{48E512A0-9293-4E25-8F87-C1F1CFF12A7A}" dt="2025-05-29T14:48:17.990" v="1519" actId="20577"/>
        <pc:sldMkLst>
          <pc:docMk/>
          <pc:sldMk cId="2095806090" sldId="286"/>
        </pc:sldMkLst>
        <pc:spChg chg="mod">
          <ac:chgData name="Kathy DePalma" userId="f5ecfb97-91e3-4b4b-b387-42e2ccea75ec" providerId="ADAL" clId="{48E512A0-9293-4E25-8F87-C1F1CFF12A7A}" dt="2025-05-29T14:47:25.787" v="1511" actId="1076"/>
          <ac:spMkLst>
            <pc:docMk/>
            <pc:sldMk cId="2095806090" sldId="286"/>
            <ac:spMk id="2" creationId="{36D7138B-2C00-35D1-C424-B0B0FECEA1A3}"/>
          </ac:spMkLst>
        </pc:spChg>
        <pc:spChg chg="mod">
          <ac:chgData name="Kathy DePalma" userId="f5ecfb97-91e3-4b4b-b387-42e2ccea75ec" providerId="ADAL" clId="{48E512A0-9293-4E25-8F87-C1F1CFF12A7A}" dt="2025-05-29T14:48:17.990" v="1519" actId="20577"/>
          <ac:spMkLst>
            <pc:docMk/>
            <pc:sldMk cId="2095806090" sldId="286"/>
            <ac:spMk id="4" creationId="{414CA698-9450-CA99-DCE5-616D36E5B319}"/>
          </ac:spMkLst>
        </pc:spChg>
        <pc:spChg chg="mod">
          <ac:chgData name="Kathy DePalma" userId="f5ecfb97-91e3-4b4b-b387-42e2ccea75ec" providerId="ADAL" clId="{48E512A0-9293-4E25-8F87-C1F1CFF12A7A}" dt="2025-05-29T14:47:18.850" v="1510" actId="14100"/>
          <ac:spMkLst>
            <pc:docMk/>
            <pc:sldMk cId="2095806090" sldId="286"/>
            <ac:spMk id="111" creationId="{A7B1E5C4-B367-47E9-EE76-88A0A9609CE9}"/>
          </ac:spMkLst>
        </pc:spChg>
        <pc:picChg chg="add mod">
          <ac:chgData name="Kathy DePalma" userId="f5ecfb97-91e3-4b4b-b387-42e2ccea75ec" providerId="ADAL" clId="{48E512A0-9293-4E25-8F87-C1F1CFF12A7A}" dt="2025-05-29T14:47:46.222" v="1513" actId="14100"/>
          <ac:picMkLst>
            <pc:docMk/>
            <pc:sldMk cId="2095806090" sldId="286"/>
            <ac:picMk id="5" creationId="{A4CE3CED-7963-6A41-DA24-D1CC188EA994}"/>
          </ac:picMkLst>
        </pc:picChg>
      </pc:sldChg>
    </pc:docChg>
  </pc:docChgLst>
  <pc:docChgLst>
    <pc:chgData name="Kathy DePalma" userId="S::kdepalma@aihec.org::f5ecfb97-91e3-4b4b-b387-42e2ccea75ec" providerId="AD" clId="Web-{BC44E5D6-F2C0-60B7-2A8A-E43A85596C1C}"/>
    <pc:docChg chg="delSld modSld">
      <pc:chgData name="Kathy DePalma" userId="S::kdepalma@aihec.org::f5ecfb97-91e3-4b4b-b387-42e2ccea75ec" providerId="AD" clId="Web-{BC44E5D6-F2C0-60B7-2A8A-E43A85596C1C}" dt="2024-09-26T12:59:51.444" v="23"/>
      <pc:docMkLst>
        <pc:docMk/>
      </pc:docMkLst>
      <pc:sldChg chg="modSp">
        <pc:chgData name="Kathy DePalma" userId="S::kdepalma@aihec.org::f5ecfb97-91e3-4b4b-b387-42e2ccea75ec" providerId="AD" clId="Web-{BC44E5D6-F2C0-60B7-2A8A-E43A85596C1C}" dt="2024-09-26T12:59:00.787" v="22" actId="20577"/>
        <pc:sldMkLst>
          <pc:docMk/>
          <pc:sldMk cId="1243444788" sldId="269"/>
        </pc:sldMkLst>
      </pc:sldChg>
      <pc:sldChg chg="del">
        <pc:chgData name="Kathy DePalma" userId="S::kdepalma@aihec.org::f5ecfb97-91e3-4b4b-b387-42e2ccea75ec" providerId="AD" clId="Web-{BC44E5D6-F2C0-60B7-2A8A-E43A85596C1C}" dt="2024-09-26T12:59:51.444" v="23"/>
        <pc:sldMkLst>
          <pc:docMk/>
          <pc:sldMk cId="896170359" sldId="275"/>
        </pc:sldMkLst>
      </pc:sldChg>
      <pc:sldChg chg="modSp">
        <pc:chgData name="Kathy DePalma" userId="S::kdepalma@aihec.org::f5ecfb97-91e3-4b4b-b387-42e2ccea75ec" providerId="AD" clId="Web-{BC44E5D6-F2C0-60B7-2A8A-E43A85596C1C}" dt="2024-09-26T12:57:53.365" v="17" actId="20577"/>
        <pc:sldMkLst>
          <pc:docMk/>
          <pc:sldMk cId="3540388439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 lang="en-US"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97b985dc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397b985dc2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 Campus’ cyberinfrastructure is foundational to student success and academic achievement. 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 Access to CI resources (funding, training, and staffing) and awareness of science drivers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TCU Priorities from CI Study: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Languages and Data Storage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and Data Science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Information Systems and technology (GIS/GIT)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Indigenous Data Sovereignty and Network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Communities of Practice: ITD/CIO Community of Practice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Groups: GIT and Drones | Artificial Intelligence | Esports</a:t>
            </a:r>
            <a:endParaRPr/>
          </a:p>
        </p:txBody>
      </p:sp>
      <p:sp>
        <p:nvSpPr>
          <p:cNvPr id="57" name="Google Shape;57;g3397b985dc2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1f50f70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1f50f70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1f50f70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1f50f700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AI Working Group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Sharing AI best practices and data sovereignty solutions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Developing AI infographics for TCU leaders, educators, and students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Creating AI digital twins for STEM applications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Language repositories and archives</a:t>
            </a:r>
            <a:endParaRPr sz="7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Exploring Mukurtu and similar tools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Improving internet connectivity and data storage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1f50f700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1f50f700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383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64DE89CB-2646-18F8-8F89-186CF9E33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>
            <a:extLst>
              <a:ext uri="{FF2B5EF4-FFF2-40B4-BE49-F238E27FC236}">
                <a16:creationId xmlns:a16="http://schemas.microsoft.com/office/drawing/2014/main" id="{B11DA877-811E-5DC5-9B88-C0D4090BE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>
            <a:extLst>
              <a:ext uri="{FF2B5EF4-FFF2-40B4-BE49-F238E27FC236}">
                <a16:creationId xmlns:a16="http://schemas.microsoft.com/office/drawing/2014/main" id="{79EBF6EE-3A7B-CDB6-4E75-BCBB503F2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07" name="Google Shape;107;g2ac194df0a2_1_0:notes">
            <a:extLst>
              <a:ext uri="{FF2B5EF4-FFF2-40B4-BE49-F238E27FC236}">
                <a16:creationId xmlns:a16="http://schemas.microsoft.com/office/drawing/2014/main" id="{61AC5FE5-5186-DBE2-3899-A809C6B86D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980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Will be part of intro slides in future sessions</a:t>
            </a: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391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498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https://app.smartsheet.com/b/form/d7b1cc948a424d849d977da80b65758e</a:t>
            </a:r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08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08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dirty="0"/>
              <a:t>Enhancing Experiential Based Learning within Engineering at Tribal Community Colleges  in September 2024 – 1-year award</a:t>
            </a:r>
            <a:endParaRPr dirty="0"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79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02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25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7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We are trying our best to be expansive, not restrictive. Hopefully the message you take away from this is that there are a lot of possibilities, and if you are unsure, just ask! </a:t>
            </a: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71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We are trying our best to be expansive, not restrictive. Hopefully the message you take away from this is that there are a lot of possibilities, and if you are unsure, just ask! </a:t>
            </a:r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095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dirty="0"/>
              <a:t>We are trying our best to be expansive, not restrictive. Hopefully your take away from this is that there are a lot of possibilities, and if you are unsure, just ask! </a:t>
            </a:r>
            <a:endParaRPr dirty="0"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14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- Emphasized Single">
  <p:cSld name="1_Content Slide - Emphasized Sing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/>
          <p:nvPr/>
        </p:nvSpPr>
        <p:spPr>
          <a:xfrm>
            <a:off x="0" y="1"/>
            <a:ext cx="12192000" cy="1520188"/>
          </a:xfrm>
          <a:prstGeom prst="rect">
            <a:avLst/>
          </a:prstGeom>
          <a:solidFill>
            <a:srgbClr val="002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526184" y="1898376"/>
            <a:ext cx="11156286" cy="400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51AF46"/>
              </a:buClr>
              <a:buSzPts val="1800"/>
              <a:buFont typeface="NTR"/>
              <a:buChar char="•"/>
              <a:defRPr sz="18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51AF46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11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-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51AF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" name="Google Shape;18;p46"/>
          <p:cNvCxnSpPr/>
          <p:nvPr/>
        </p:nvCxnSpPr>
        <p:spPr>
          <a:xfrm>
            <a:off x="526183" y="378189"/>
            <a:ext cx="629729" cy="0"/>
          </a:xfrm>
          <a:prstGeom prst="straightConnector1">
            <a:avLst/>
          </a:prstGeom>
          <a:noFill/>
          <a:ln w="139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46"/>
          <p:cNvSpPr txBox="1">
            <a:spLocks noGrp="1"/>
          </p:cNvSpPr>
          <p:nvPr>
            <p:ph type="title"/>
          </p:nvPr>
        </p:nvSpPr>
        <p:spPr>
          <a:xfrm>
            <a:off x="526184" y="577643"/>
            <a:ext cx="11156285" cy="78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9"/>
              <a:buFont typeface="Helvetica Neue"/>
              <a:buNone/>
              <a:defRPr sz="2599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46"/>
          <p:cNvCxnSpPr/>
          <p:nvPr/>
        </p:nvCxnSpPr>
        <p:spPr>
          <a:xfrm>
            <a:off x="11338334" y="6525888"/>
            <a:ext cx="395573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184" y="6230379"/>
            <a:ext cx="1511357" cy="33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t Justified 4x6 Photo">
  <p:cSld name="Rigt Justified 4x6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>
            <a:spLocks noGrp="1"/>
          </p:cNvSpPr>
          <p:nvPr>
            <p:ph type="pic" idx="2"/>
          </p:nvPr>
        </p:nvSpPr>
        <p:spPr>
          <a:xfrm>
            <a:off x="6705600" y="1621302"/>
            <a:ext cx="5486400" cy="3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387249" y="1620838"/>
            <a:ext cx="595847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3"/>
          </p:nvPr>
        </p:nvSpPr>
        <p:spPr>
          <a:xfrm>
            <a:off x="387350" y="66675"/>
            <a:ext cx="1095375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69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Justified 5x5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1127" y="1143000"/>
            <a:ext cx="4572000" cy="457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d-ID" noProof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EE07A96-4324-435A-8926-5C749216E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8949" y="1620838"/>
            <a:ext cx="6594294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060"/>
                </a:solidFill>
                <a:latin typeface="+mj-lt"/>
              </a:defRPr>
            </a:lvl1pPr>
            <a:lvl2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457200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73152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0584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  <a:p>
            <a:pPr lvl="1"/>
            <a:r>
              <a:rPr lang="en-US"/>
              <a:t>Body copy</a:t>
            </a:r>
          </a:p>
          <a:p>
            <a:pPr lvl="2"/>
            <a:r>
              <a:rPr lang="en-US"/>
              <a:t>List 1</a:t>
            </a:r>
          </a:p>
          <a:p>
            <a:pPr lvl="3"/>
            <a:r>
              <a:rPr lang="en-US"/>
              <a:t>List 2</a:t>
            </a:r>
          </a:p>
          <a:p>
            <a:pPr lvl="4"/>
            <a:r>
              <a:rPr lang="en-US"/>
              <a:t>List 3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1619AD-6F46-412E-B2C0-A3C43416C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350" y="66675"/>
            <a:ext cx="10953750" cy="677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0932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B199A-D5A7-4723-8A1A-A17B1527F23C}"/>
              </a:ext>
            </a:extLst>
          </p:cNvPr>
          <p:cNvCxnSpPr>
            <a:cxnSpLocks/>
          </p:cNvCxnSpPr>
          <p:nvPr userDrawn="1"/>
        </p:nvCxnSpPr>
        <p:spPr>
          <a:xfrm>
            <a:off x="107950" y="6064250"/>
            <a:ext cx="119792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7BDEFF-7998-4B75-92AE-A46DD8FB7DC0}"/>
              </a:ext>
            </a:extLst>
          </p:cNvPr>
          <p:cNvSpPr txBox="1"/>
          <p:nvPr userDrawn="1"/>
        </p:nvSpPr>
        <p:spPr>
          <a:xfrm>
            <a:off x="895350" y="6221413"/>
            <a:ext cx="188753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spc="300">
                <a:solidFill>
                  <a:schemeClr val="bg1"/>
                </a:solidFill>
                <a:latin typeface="+mj-lt"/>
              </a:rPr>
              <a:t>SPARROW</a:t>
            </a:r>
            <a:endParaRPr lang="id-ID" sz="800" b="1" spc="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1" name="TextBox 17">
            <a:extLst>
              <a:ext uri="{FF2B5EF4-FFF2-40B4-BE49-F238E27FC236}">
                <a16:creationId xmlns:a16="http://schemas.microsoft.com/office/drawing/2014/main" id="{401A009A-621D-4447-894A-9C03399D81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09200" y="6334125"/>
            <a:ext cx="1978025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arela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arela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arela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arela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arela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arela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arela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arela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arela" pitchFamily="50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www.stem.nasa.gov</a:t>
            </a:r>
            <a:endParaRPr lang="id-ID" altLang="en-US" sz="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76978F14-DC8D-48A3-AC99-4DBC964C54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7" y="6289933"/>
            <a:ext cx="2727602" cy="3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bk object 16">
            <a:extLst>
              <a:ext uri="{FF2B5EF4-FFF2-40B4-BE49-F238E27FC236}">
                <a16:creationId xmlns:a16="http://schemas.microsoft.com/office/drawing/2014/main" id="{BA0EBCDB-8217-4865-B515-F03ECC9BE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60163" y="120650"/>
            <a:ext cx="655637" cy="5445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arela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arela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arela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arela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arela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arela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arela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arela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arela" pitchFamily="50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F0A77-76CA-4406-A5EB-0CA4BF7FBA5E}"/>
              </a:ext>
            </a:extLst>
          </p:cNvPr>
          <p:cNvCxnSpPr>
            <a:cxnSpLocks/>
          </p:cNvCxnSpPr>
          <p:nvPr userDrawn="1"/>
        </p:nvCxnSpPr>
        <p:spPr>
          <a:xfrm>
            <a:off x="107950" y="787400"/>
            <a:ext cx="119792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2">
            <a:extLst>
              <a:ext uri="{FF2B5EF4-FFF2-40B4-BE49-F238E27FC236}">
                <a16:creationId xmlns:a16="http://schemas.microsoft.com/office/drawing/2014/main" id="{AFB0F95B-C436-4A79-9FED-EE3039169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33013" y="6149975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B0990F-E964-4DC2-83B6-2C7F0122C8BC}"/>
              </a:ext>
            </a:extLst>
          </p:cNvPr>
          <p:cNvSpPr txBox="1"/>
          <p:nvPr userDrawn="1"/>
        </p:nvSpPr>
        <p:spPr>
          <a:xfrm>
            <a:off x="-5565529" y="305316"/>
            <a:ext cx="51221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+mj-lt"/>
              </a:rPr>
              <a:t>Arial Slide Title </a:t>
            </a:r>
            <a:r>
              <a:rPr lang="en-US" sz="2800">
                <a:solidFill>
                  <a:srgbClr val="002060"/>
                </a:solidFill>
                <a:latin typeface="+mj-lt"/>
              </a:rPr>
              <a:t>– 28 pt. Bold</a:t>
            </a:r>
          </a:p>
          <a:p>
            <a:r>
              <a:rPr lang="en-US" sz="1800">
                <a:solidFill>
                  <a:srgbClr val="002060"/>
                </a:solidFill>
                <a:latin typeface="+mj-lt"/>
              </a:rPr>
              <a:t>Arial Headline – 18 pt. </a:t>
            </a:r>
          </a:p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Arial Body Copy – 16 pt.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82633A-A437-0724-6596-8CB6CCA8DFB8}"/>
              </a:ext>
            </a:extLst>
          </p:cNvPr>
          <p:cNvGrpSpPr/>
          <p:nvPr userDrawn="1"/>
        </p:nvGrpSpPr>
        <p:grpSpPr>
          <a:xfrm>
            <a:off x="-5453539" y="1818873"/>
            <a:ext cx="2462112" cy="3747762"/>
            <a:chOff x="-4531057" y="2350706"/>
            <a:chExt cx="2961564" cy="45080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56D40D-794F-484C-A3B8-1A655C018888}"/>
                </a:ext>
              </a:extLst>
            </p:cNvPr>
            <p:cNvSpPr/>
            <p:nvPr userDrawn="1"/>
          </p:nvSpPr>
          <p:spPr>
            <a:xfrm>
              <a:off x="-4531057" y="2350706"/>
              <a:ext cx="2961564" cy="73697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0-32-96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D9FD27-F759-45B9-9AD4-707D4064E404}"/>
                </a:ext>
              </a:extLst>
            </p:cNvPr>
            <p:cNvSpPr/>
            <p:nvPr userDrawn="1"/>
          </p:nvSpPr>
          <p:spPr>
            <a:xfrm>
              <a:off x="-4531057" y="4278452"/>
              <a:ext cx="2961564" cy="736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0-176-240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B7692-9A2D-4CCD-A50A-02BC20B1F8FF}"/>
                </a:ext>
              </a:extLst>
            </p:cNvPr>
            <p:cNvSpPr/>
            <p:nvPr userDrawn="1"/>
          </p:nvSpPr>
          <p:spPr>
            <a:xfrm>
              <a:off x="-4531057" y="5200097"/>
              <a:ext cx="2961564" cy="73697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127-127-270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6EACB2-1E1D-4990-916A-509B1CA34B91}"/>
                </a:ext>
              </a:extLst>
            </p:cNvPr>
            <p:cNvSpPr/>
            <p:nvPr userDrawn="1"/>
          </p:nvSpPr>
          <p:spPr>
            <a:xfrm>
              <a:off x="-4531057" y="3314579"/>
              <a:ext cx="2961564" cy="7369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0-112-192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862C4B-D7D8-47A6-A74E-199276C78A37}"/>
                </a:ext>
              </a:extLst>
            </p:cNvPr>
            <p:cNvSpPr/>
            <p:nvPr userDrawn="1"/>
          </p:nvSpPr>
          <p:spPr>
            <a:xfrm>
              <a:off x="-4531057" y="6121742"/>
              <a:ext cx="2961564" cy="736979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Transparency = 20%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AEE21A-F29D-4772-8A31-FA69787DBFD0}"/>
              </a:ext>
            </a:extLst>
          </p:cNvPr>
          <p:cNvSpPr txBox="1"/>
          <p:nvPr userDrawn="1"/>
        </p:nvSpPr>
        <p:spPr>
          <a:xfrm>
            <a:off x="-5833384" y="141839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RGB Colors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B6F57-6F19-4B5D-B610-D0C38DCBA50A}"/>
              </a:ext>
            </a:extLst>
          </p:cNvPr>
          <p:cNvSpPr txBox="1"/>
          <p:nvPr userDrawn="1"/>
        </p:nvSpPr>
        <p:spPr>
          <a:xfrm>
            <a:off x="-5565529" y="-64016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Formatting Notes:</a:t>
            </a:r>
          </a:p>
        </p:txBody>
      </p:sp>
    </p:spTree>
    <p:extLst>
      <p:ext uri="{BB962C8B-B14F-4D97-AF65-F5344CB8AC3E}">
        <p14:creationId xmlns:p14="http://schemas.microsoft.com/office/powerpoint/2010/main" val="97154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way bold" panose="020B08030301010600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way bold" panose="020B08030301010600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way bold" panose="020B08030301010600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way bold" panose="020B08030301010600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way bold" panose="020B08030301010600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way bold" panose="020B08030301010600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way bold" panose="020B08030301010600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way bold" panose="020B08030301010600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ihec.org/stem/tcu-buillding-bridges/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5" Type="http://schemas.openxmlformats.org/officeDocument/2006/relationships/image" Target="../media/image32.png"/><Relationship Id="rId10" Type="http://schemas.openxmlformats.org/officeDocument/2006/relationships/image" Target="../media/image27.jpg"/><Relationship Id="rId4" Type="http://schemas.openxmlformats.org/officeDocument/2006/relationships/image" Target="../media/image19.jpg"/><Relationship Id="rId9" Type="http://schemas.openxmlformats.org/officeDocument/2006/relationships/image" Target="../media/image26.jp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161925" y="0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790936" y="241586"/>
            <a:ext cx="2909971" cy="3026144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5272290" y="244389"/>
            <a:ext cx="60891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Request for Proposals # 3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TCU Building Bridges Grant Program 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1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Science, Technology, Engineering &amp; Math (STEM) grant-funding opportunity developed in partnership with the American Indian Higher Education Consortium (AIHEC) and the National Aeronautics and Space Administration (NASA)</a:t>
            </a:r>
            <a:endParaRPr lang="en-US" sz="4000" b="1" i="0" u="none" strike="noStrike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 dirty="0">
                <a:latin typeface="Calibri"/>
                <a:ea typeface="Calibri"/>
                <a:cs typeface="Calibri"/>
                <a:sym typeface="Calibri"/>
              </a:rPr>
              <a:t>Information Session &amp; Call for proposals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D77B9-5844-51D7-1FEF-C951A82A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6654" y="3590271"/>
            <a:ext cx="2918533" cy="29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93FDDF2-DC3E-BA54-3CDF-07A0365E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55" y="160279"/>
            <a:ext cx="2918533" cy="29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F4ACA9-613B-7D3B-148D-ED0AB19EEA19}"/>
              </a:ext>
            </a:extLst>
          </p:cNvPr>
          <p:cNvSpPr txBox="1"/>
          <p:nvPr/>
        </p:nvSpPr>
        <p:spPr>
          <a:xfrm>
            <a:off x="9039225" y="6004097"/>
            <a:ext cx="3314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Funded by National Aeronautics and Space Administration (NASA) </a:t>
            </a:r>
          </a:p>
          <a:p>
            <a:r>
              <a:rPr lang="en-US" dirty="0"/>
              <a:t>Award Number </a:t>
            </a:r>
            <a:r>
              <a:rPr lang="en-US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80NSSC24M0025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4400" b="1" dirty="0"/>
              <a:t>RFP Overview – Priority Areas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8539" y="6001615"/>
            <a:ext cx="926343" cy="6974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A6579-2ACF-1895-0E03-9DC7D3AA514E}"/>
              </a:ext>
            </a:extLst>
          </p:cNvPr>
          <p:cNvSpPr txBox="1"/>
          <p:nvPr/>
        </p:nvSpPr>
        <p:spPr>
          <a:xfrm>
            <a:off x="517857" y="1844686"/>
            <a:ext cx="11288175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Priority areas for support will include, but are not necessarily limited to: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endParaRPr lang="en-US" sz="4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1500" lvl="2" indent="-342900">
              <a:spcAft>
                <a:spcPts val="900"/>
              </a:spcAft>
              <a:buClr>
                <a:srgbClr val="337EA3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A87A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opportunities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undergraduate students;  </a:t>
            </a:r>
          </a:p>
          <a:p>
            <a:pPr marL="571500" lvl="2" indent="-342900">
              <a:spcAft>
                <a:spcPts val="900"/>
              </a:spcAft>
              <a:buClr>
                <a:srgbClr val="337EA3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 program </a:t>
            </a:r>
            <a:r>
              <a:rPr lang="en-US" sz="1800" dirty="0">
                <a:solidFill>
                  <a:srgbClr val="3A87A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instrumentation/equipment acquisitions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571500" lvl="2" indent="-342900">
              <a:spcAft>
                <a:spcPts val="900"/>
              </a:spcAft>
              <a:buClr>
                <a:srgbClr val="337EA3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A87A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 and curriculum enhancements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(new courses, delivery support technologies)  </a:t>
            </a:r>
          </a:p>
          <a:p>
            <a:pPr marL="571500" lvl="2" indent="-342900">
              <a:spcAft>
                <a:spcPts val="900"/>
              </a:spcAft>
              <a:buClr>
                <a:srgbClr val="337EA3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A87A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 development for TCU faculty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including conferences and workshops;  </a:t>
            </a:r>
          </a:p>
          <a:p>
            <a:pPr marL="571500" lvl="2" indent="-342900">
              <a:spcAft>
                <a:spcPts val="900"/>
              </a:spcAft>
              <a:buClr>
                <a:srgbClr val="337EA3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A87A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In-person meetings with NASA researchers and engineers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for collaborative projects;   </a:t>
            </a:r>
          </a:p>
          <a:p>
            <a:pPr marL="571500" lvl="2" indent="-342900">
              <a:spcAft>
                <a:spcPts val="900"/>
              </a:spcAft>
              <a:buClr>
                <a:srgbClr val="337EA3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1800" dirty="0">
                <a:solidFill>
                  <a:srgbClr val="3A87A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that increase TCU students’ interest and engagement in STEM fields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at the elementary, high school and undergraduate level, including participation in STEM enrichment activities, conferences, workshops and competitions.  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2">
              <a:spcAft>
                <a:spcPts val="900"/>
              </a:spcAft>
              <a:buClr>
                <a:srgbClr val="337EA3"/>
              </a:buClr>
            </a:pPr>
            <a:r>
              <a:rPr lang="en-US" sz="9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019175" y="4097758"/>
            <a:ext cx="9464400" cy="2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buClr>
                <a:schemeClr val="lt1"/>
              </a:buClr>
              <a:buSzPct val="276923"/>
            </a:pPr>
            <a:endParaRPr sz="1733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lnSpc>
                <a:spcPct val="115000"/>
              </a:lnSpc>
              <a:buSzPct val="116666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Wendy Huntoon, CI Team Director | ghuntoon@aihec.org</a:t>
            </a:r>
            <a:endParaRPr sz="2400" dirty="0"/>
          </a:p>
          <a:p>
            <a:pPr algn="ctr">
              <a:lnSpc>
                <a:spcPct val="115000"/>
              </a:lnSpc>
              <a:buSzPct val="116666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Jeff Letourneau, Sr. Technical Expert | jletourneau@aihec.org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15000"/>
              </a:lnSpc>
              <a:buSzPct val="116666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Alex Grandon, CI Coordinator | agrandon@aihec.org</a:t>
            </a:r>
            <a:endParaRPr sz="2400" dirty="0"/>
          </a:p>
          <a:p>
            <a:pPr algn="ctr">
              <a:lnSpc>
                <a:spcPct val="115000"/>
              </a:lnSpc>
              <a:buSzPct val="116666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Shelly Knight, CI Facilitator | sknight@aihec.org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2837" t="6624" b="3487"/>
          <a:stretch/>
        </p:blipFill>
        <p:spPr>
          <a:xfrm>
            <a:off x="2327041" y="1524001"/>
            <a:ext cx="6223468" cy="25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1;g2ac194df0a2_1_0">
            <a:extLst>
              <a:ext uri="{FF2B5EF4-FFF2-40B4-BE49-F238E27FC236}">
                <a16:creationId xmlns:a16="http://schemas.microsoft.com/office/drawing/2014/main" id="{F7FA6DCA-8A26-6B99-6FA5-8E784ED485C0}"/>
              </a:ext>
            </a:extLst>
          </p:cNvPr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9C8FA-C09A-705D-81D7-CA6E25221420}"/>
              </a:ext>
            </a:extLst>
          </p:cNvPr>
          <p:cNvSpPr txBox="1"/>
          <p:nvPr/>
        </p:nvSpPr>
        <p:spPr>
          <a:xfrm>
            <a:off x="674550" y="77451"/>
            <a:ext cx="10153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Cyberinfrastructure Team</a:t>
            </a:r>
          </a:p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Shelly Knight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8200" y="338219"/>
            <a:ext cx="10515600" cy="1325600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284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1067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1219200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90500" y="1673967"/>
            <a:ext cx="11258550" cy="4469658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609585" indent="-431789">
              <a:lnSpc>
                <a:spcPct val="150000"/>
              </a:lnSpc>
              <a:spcBef>
                <a:spcPts val="1067"/>
              </a:spcBef>
              <a:buSzPts val="1500"/>
              <a:buChar char="●"/>
            </a:pPr>
            <a:r>
              <a:rPr lang="en" sz="2400" dirty="0"/>
              <a:t>TCU Working Groups - AI, Drone/GIT, and Esports</a:t>
            </a:r>
            <a:endParaRPr sz="2400" dirty="0"/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SzPts val="1500"/>
              <a:buChar char="●"/>
            </a:pPr>
            <a:r>
              <a:rPr lang="en" sz="2400" dirty="0"/>
              <a:t>Annual TCU CI Workshop - STEM faculty and IT staff</a:t>
            </a:r>
            <a:endParaRPr sz="2400" dirty="0"/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SzPts val="1500"/>
              <a:buChar char="●"/>
            </a:pPr>
            <a:r>
              <a:rPr lang="en" sz="2400" dirty="0"/>
              <a:t>HTC Pilot - Virtual Machines (VMs) for enabling High-throughput Computing (HTC)</a:t>
            </a:r>
            <a:endParaRPr sz="2400" dirty="0"/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SzPts val="1500"/>
              <a:buChar char="●"/>
            </a:pPr>
            <a:r>
              <a:rPr lang="en" sz="2400" dirty="0"/>
              <a:t>Storage and Data Management - Language repositories and archives</a:t>
            </a:r>
            <a:endParaRPr sz="2400" dirty="0"/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SzPts val="1500"/>
              <a:buChar char="●"/>
            </a:pPr>
            <a:r>
              <a:rPr lang="en" sz="2400" dirty="0"/>
              <a:t>Federated Identity Pilot - Access to library resources and large datasets</a:t>
            </a:r>
            <a:endParaRPr sz="2400" dirty="0"/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SzPts val="1500"/>
              <a:buChar char="●"/>
            </a:pPr>
            <a:r>
              <a:rPr lang="en" sz="2400" dirty="0"/>
              <a:t>External Partnerships - Internet2, Project QuiPu, AISES, ASEE, FAA, etc.</a:t>
            </a:r>
            <a:endParaRPr sz="2400" dirty="0"/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SzPts val="1500"/>
              <a:buChar char="●"/>
            </a:pPr>
            <a:r>
              <a:rPr lang="en" sz="2400" dirty="0"/>
              <a:t>Workforce Development - Hackathon, Dreamhack, UAV Expo, etc.</a:t>
            </a:r>
            <a:endParaRPr sz="2400" dirty="0"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2837" t="6624" b="3487"/>
          <a:stretch/>
        </p:blipFill>
        <p:spPr>
          <a:xfrm>
            <a:off x="110917" y="5916900"/>
            <a:ext cx="2256067" cy="9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1;g2ac194df0a2_1_0">
            <a:extLst>
              <a:ext uri="{FF2B5EF4-FFF2-40B4-BE49-F238E27FC236}">
                <a16:creationId xmlns:a16="http://schemas.microsoft.com/office/drawing/2014/main" id="{33595841-B997-7055-346E-227142335DC1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B8181-61A8-1D9A-FB9E-11DE14676E4F}"/>
              </a:ext>
            </a:extLst>
          </p:cNvPr>
          <p:cNvSpPr txBox="1"/>
          <p:nvPr/>
        </p:nvSpPr>
        <p:spPr>
          <a:xfrm>
            <a:off x="381000" y="329654"/>
            <a:ext cx="9686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AIHEC’s Cyberinfrastructure Initiatives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1331500" y="2048400"/>
            <a:ext cx="8386000" cy="2761200"/>
          </a:xfrm>
          <a:prstGeom prst="rect">
            <a:avLst/>
          </a:prstGeom>
          <a:solidFill>
            <a:srgbClr val="3A87AE"/>
          </a:solidFill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3733" dirty="0">
                <a:solidFill>
                  <a:schemeClr val="bg1"/>
                </a:solidFill>
              </a:rPr>
              <a:t>Nia:wen!</a:t>
            </a:r>
            <a:endParaRPr sz="2667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sz="2667" dirty="0">
              <a:solidFill>
                <a:schemeClr val="bg1"/>
              </a:solidFill>
            </a:endParaRPr>
          </a:p>
          <a:p>
            <a:pPr marL="0" indent="0" algn="ctr">
              <a:spcBef>
                <a:spcPts val="1067"/>
              </a:spcBef>
              <a:spcAft>
                <a:spcPts val="1600"/>
              </a:spcAft>
              <a:buNone/>
            </a:pPr>
            <a:r>
              <a:rPr lang="en" sz="4133" dirty="0">
                <a:solidFill>
                  <a:schemeClr val="bg1"/>
                </a:solidFill>
              </a:rPr>
              <a:t>Questions?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l="2837" t="6624" b="3487"/>
          <a:stretch/>
        </p:blipFill>
        <p:spPr>
          <a:xfrm>
            <a:off x="329992" y="5677892"/>
            <a:ext cx="2256067" cy="9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1;g2ac194df0a2_1_0">
            <a:extLst>
              <a:ext uri="{FF2B5EF4-FFF2-40B4-BE49-F238E27FC236}">
                <a16:creationId xmlns:a16="http://schemas.microsoft.com/office/drawing/2014/main" id="{B750EB8D-DAB5-4E7D-E0E8-7254CA4764FF}"/>
              </a:ext>
            </a:extLst>
          </p:cNvPr>
          <p:cNvSpPr/>
          <p:nvPr/>
        </p:nvSpPr>
        <p:spPr>
          <a:xfrm>
            <a:off x="0" y="-151027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AEB13-E6ED-6ACC-66F6-F54FBE83A718}"/>
              </a:ext>
            </a:extLst>
          </p:cNvPr>
          <p:cNvSpPr txBox="1"/>
          <p:nvPr/>
        </p:nvSpPr>
        <p:spPr>
          <a:xfrm>
            <a:off x="329992" y="226252"/>
            <a:ext cx="10176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AIHEC’s Cyberinfrastructure Team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4400" b="1" dirty="0"/>
              <a:t>Resources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721" y="5872487"/>
            <a:ext cx="1114744" cy="8392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A6579-2ACF-1895-0E03-9DC7D3AA514E}"/>
              </a:ext>
            </a:extLst>
          </p:cNvPr>
          <p:cNvSpPr txBox="1"/>
          <p:nvPr/>
        </p:nvSpPr>
        <p:spPr>
          <a:xfrm>
            <a:off x="419101" y="1435369"/>
            <a:ext cx="10658018" cy="44996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WEBPAGE LINK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Calibri"/>
              <a:ea typeface="Times New Roman" panose="020206030504050203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WEBPAGE NAVIGATION:</a:t>
            </a:r>
          </a:p>
          <a:p>
            <a:pPr marL="628650" marR="0" indent="-28575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Links to Webinar Registrations and Supporting Media</a:t>
            </a:r>
          </a:p>
          <a:p>
            <a:pPr marL="971550" lvl="8" indent="-285750">
              <a:lnSpc>
                <a:spcPct val="15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Post-webinar Links</a:t>
            </a:r>
          </a:p>
          <a:p>
            <a:pPr marL="628650" lvl="8" indent="-285750">
              <a:lnSpc>
                <a:spcPct val="15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Documents and Templates</a:t>
            </a:r>
          </a:p>
          <a:p>
            <a:pPr marL="628650" lvl="8" indent="-285750">
              <a:lnSpc>
                <a:spcPct val="15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Submission Buttons </a:t>
            </a:r>
          </a:p>
          <a:p>
            <a:pPr marL="966788" lvl="8" indent="-285750">
              <a:lnSpc>
                <a:spcPct val="15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Pre-Application Submission – Note: June 13th deadline (buildingbridges@aihec.org)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28650" lvl="8" indent="-285750">
              <a:lnSpc>
                <a:spcPct val="15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Survey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alibri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>
          <a:extLst>
            <a:ext uri="{FF2B5EF4-FFF2-40B4-BE49-F238E27FC236}">
              <a16:creationId xmlns:a16="http://schemas.microsoft.com/office/drawing/2014/main" id="{A5705484-4335-6A3F-C2AF-3CAD31EFC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>
            <a:extLst>
              <a:ext uri="{FF2B5EF4-FFF2-40B4-BE49-F238E27FC236}">
                <a16:creationId xmlns:a16="http://schemas.microsoft.com/office/drawing/2014/main" id="{A7B1E5C4-B367-47E9-EE76-88A0A9609CE9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7138B-2C00-35D1-C424-B0B0FEC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930" y="354037"/>
            <a:ext cx="8479979" cy="788661"/>
          </a:xfrm>
        </p:spPr>
        <p:txBody>
          <a:bodyPr/>
          <a:lstStyle/>
          <a:p>
            <a:r>
              <a:rPr lang="en-US" sz="4400" b="1" dirty="0"/>
              <a:t>Tim Raymond – KBOCC Faculty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EA5938-9C70-DCD2-CF05-0C3F28B5B7F7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54980AF6-155D-E291-DF00-F5F15A013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BE278-2889-CA75-180A-E462017E64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721" y="5872487"/>
            <a:ext cx="1114744" cy="8392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4CA698-9450-CA99-DCE5-616D36E5B319}"/>
              </a:ext>
            </a:extLst>
          </p:cNvPr>
          <p:cNvSpPr txBox="1"/>
          <p:nvPr/>
        </p:nvSpPr>
        <p:spPr>
          <a:xfrm>
            <a:off x="48082" y="1524000"/>
            <a:ext cx="10257968" cy="42497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Calibri"/>
              <a:ea typeface="Times New Roman" panose="020206030504050203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Human Studies Faculty Department Chair and FAST Lab Director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Awarded 1-year project: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Enhancing Experiential Based Learning within Engineering at Tribal Community Colleges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Share pre- and post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-award experience with the TCU Building Bridges program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Calibri"/>
              <a:ea typeface="Times New Roman" panose="02020603050405020304" pitchFamily="18" charset="0"/>
            </a:endParaRPr>
          </a:p>
        </p:txBody>
      </p:sp>
      <p:pic>
        <p:nvPicPr>
          <p:cNvPr id="5" name="Picture 4" descr="A bird with a yellow beak and red text&#10;&#10;AI-generated content may be incorrect.">
            <a:extLst>
              <a:ext uri="{FF2B5EF4-FFF2-40B4-BE49-F238E27FC236}">
                <a16:creationId xmlns:a16="http://schemas.microsoft.com/office/drawing/2014/main" id="{A4CE3CED-7963-6A41-DA24-D1CC188EA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43" y="194321"/>
            <a:ext cx="1187900" cy="1108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</p:spTree>
    <p:extLst>
      <p:ext uri="{BB962C8B-B14F-4D97-AF65-F5344CB8AC3E}">
        <p14:creationId xmlns:p14="http://schemas.microsoft.com/office/powerpoint/2010/main" val="20958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0" y="447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0" y="447"/>
            <a:ext cx="4694400" cy="4014962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257702" y="760666"/>
            <a:ext cx="3980198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US" sz="4000" b="1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4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4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&amp; Overview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br>
              <a:rPr lang="en-US" sz="40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0345C-F660-DA8B-8D09-CEBC53F9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317" y="5981623"/>
            <a:ext cx="885435" cy="66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8C0555-7DF6-ADAF-B600-E5DCB152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72552" y="1686297"/>
            <a:ext cx="7134225" cy="49619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3B369B-26B1-025C-D1B2-60F6BD434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904" y="5844641"/>
            <a:ext cx="218255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/>
          <p:nvPr/>
        </p:nvSpPr>
        <p:spPr>
          <a:xfrm>
            <a:off x="301852" y="1224857"/>
            <a:ext cx="11890148" cy="49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2060"/>
                </a:solidFill>
              </a:rPr>
              <a:t>Round 1 and 2 of the Building Bridges award cycle saw 13 awarded projects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9C8755B8-8DD9-8ED5-3296-2335D2203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75" y="1740946"/>
            <a:ext cx="1394426" cy="15801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E1B74-7D70-6BC3-DCEE-A9B3710EC82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18736" y="1738984"/>
            <a:ext cx="1522998" cy="1574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 h="82550"/>
            <a:bevelB w="38100"/>
          </a:sp3d>
        </p:spPr>
      </p:pic>
      <p:pic>
        <p:nvPicPr>
          <p:cNvPr id="8" name="Picture 7" descr="A logo with a bird in the middle&#10;&#10;Description automatically generated">
            <a:extLst>
              <a:ext uri="{FF2B5EF4-FFF2-40B4-BE49-F238E27FC236}">
                <a16:creationId xmlns:a16="http://schemas.microsoft.com/office/drawing/2014/main" id="{D4136CB0-C941-3258-A0AD-BF637F200FA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65419" y="3427397"/>
            <a:ext cx="1400229" cy="16496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11" name="Picture 10" descr="A logo with a bird and text&#10;&#10;Description automatically generated">
            <a:extLst>
              <a:ext uri="{FF2B5EF4-FFF2-40B4-BE49-F238E27FC236}">
                <a16:creationId xmlns:a16="http://schemas.microsoft.com/office/drawing/2014/main" id="{BE5D371C-9CD9-3F23-58E5-CAA4F4C6ABE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24539" y="3435741"/>
            <a:ext cx="1530198" cy="15801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13" name="Picture 12" descr="A logo with a head and text&#10;&#10;Description automatically generated">
            <a:extLst>
              <a:ext uri="{FF2B5EF4-FFF2-40B4-BE49-F238E27FC236}">
                <a16:creationId xmlns:a16="http://schemas.microsoft.com/office/drawing/2014/main" id="{C3360604-C64C-262B-82CC-BF499330CF9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025700" y="3431463"/>
            <a:ext cx="1543465" cy="1526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15" name="Picture 14" descr="A logo for a college&#10;&#10;Description automatically generated">
            <a:extLst>
              <a:ext uri="{FF2B5EF4-FFF2-40B4-BE49-F238E27FC236}">
                <a16:creationId xmlns:a16="http://schemas.microsoft.com/office/drawing/2014/main" id="{2EF70CA3-970F-FB4B-4087-939C3072849F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982524" y="3534376"/>
            <a:ext cx="1543464" cy="1423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17" name="Picture 16" descr="A logo with a red and black design&#10;&#10;Description automatically generated">
            <a:extLst>
              <a:ext uri="{FF2B5EF4-FFF2-40B4-BE49-F238E27FC236}">
                <a16:creationId xmlns:a16="http://schemas.microsoft.com/office/drawing/2014/main" id="{0ACFFCA5-28D7-73CA-3C4C-C96BDFD80933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188092" y="5130536"/>
            <a:ext cx="1400229" cy="1477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 h="82550"/>
            <a:bevelB w="38100"/>
          </a:sp3d>
        </p:spPr>
      </p:pic>
      <p:pic>
        <p:nvPicPr>
          <p:cNvPr id="19" name="Picture 18" descr="A logo for a college&#10;&#10;Description automatically generated">
            <a:extLst>
              <a:ext uri="{FF2B5EF4-FFF2-40B4-BE49-F238E27FC236}">
                <a16:creationId xmlns:a16="http://schemas.microsoft.com/office/drawing/2014/main" id="{9DA41C29-0D84-34DE-61EF-11F9F6354E45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246926" y="5186546"/>
            <a:ext cx="1543465" cy="1477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4" name="Picture 3" descr="A logo with a black arrowhead&#10;&#10;AI-generated content may be incorrect.">
            <a:extLst>
              <a:ext uri="{FF2B5EF4-FFF2-40B4-BE49-F238E27FC236}">
                <a16:creationId xmlns:a16="http://schemas.microsoft.com/office/drawing/2014/main" id="{58CEE2C9-D814-8AC9-2CC6-285AF0A8E5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6142" y="1736154"/>
            <a:ext cx="1647364" cy="15801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7" name="Picture 6" descr="A logo for a university&#10;&#10;AI-generated content may be incorrect.">
            <a:extLst>
              <a:ext uri="{FF2B5EF4-FFF2-40B4-BE49-F238E27FC236}">
                <a16:creationId xmlns:a16="http://schemas.microsoft.com/office/drawing/2014/main" id="{D1803126-F4EF-A616-45DA-5D0F5D3CC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9687" y="1746605"/>
            <a:ext cx="1394426" cy="15744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10" name="Picture 9" descr="A blue circle with white buffalo and text&#10;&#10;AI-generated content may be incorrect.">
            <a:extLst>
              <a:ext uri="{FF2B5EF4-FFF2-40B4-BE49-F238E27FC236}">
                <a16:creationId xmlns:a16="http://schemas.microsoft.com/office/drawing/2014/main" id="{F0B1C81E-351D-AF4D-A986-49EE507978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2066" y="1715937"/>
            <a:ext cx="1394427" cy="16668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14" name="Picture 13" descr="A logo with animals in a circle&#10;&#10;AI-generated content may be incorrect.">
            <a:extLst>
              <a:ext uri="{FF2B5EF4-FFF2-40B4-BE49-F238E27FC236}">
                <a16:creationId xmlns:a16="http://schemas.microsoft.com/office/drawing/2014/main" id="{6C97135E-F83E-3626-2D80-027ADC806F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945" y="1740946"/>
            <a:ext cx="1400229" cy="1580147"/>
          </a:xfrm>
          <a:prstGeom prst="rect">
            <a:avLst/>
          </a:prstGeom>
          <a:solidFill>
            <a:schemeClr val="l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pic>
        <p:nvPicPr>
          <p:cNvPr id="18" name="Picture 17" descr="A logo of a college&#10;&#10;AI-generated content may be incorrect.">
            <a:extLst>
              <a:ext uri="{FF2B5EF4-FFF2-40B4-BE49-F238E27FC236}">
                <a16:creationId xmlns:a16="http://schemas.microsoft.com/office/drawing/2014/main" id="{91D12A3E-0803-1667-B816-1EF511DB54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13628" y="3427397"/>
            <a:ext cx="1530198" cy="1530198"/>
          </a:xfrm>
          <a:prstGeom prst="rect">
            <a:avLst/>
          </a:prstGeom>
          <a:solidFill>
            <a:schemeClr val="l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w="82550"/>
            <a:bevelB w="38100"/>
          </a:sp3d>
        </p:spPr>
      </p:pic>
      <p:sp>
        <p:nvSpPr>
          <p:cNvPr id="20" name="Google Shape;111;g2ac194df0a2_1_0">
            <a:extLst>
              <a:ext uri="{FF2B5EF4-FFF2-40B4-BE49-F238E27FC236}">
                <a16:creationId xmlns:a16="http://schemas.microsoft.com/office/drawing/2014/main" id="{66A94142-5C7C-DCE4-3E22-0C975D8FC33F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3" name="Google Shape;243;p11"/>
          <p:cNvSpPr txBox="1">
            <a:spLocks noGrp="1"/>
          </p:cNvSpPr>
          <p:nvPr>
            <p:ph type="body" idx="3"/>
          </p:nvPr>
        </p:nvSpPr>
        <p:spPr>
          <a:xfrm>
            <a:off x="301852" y="521985"/>
            <a:ext cx="1095375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TCU Building Bridges Awarded Projects</a:t>
            </a:r>
            <a:endParaRPr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3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0" y="-281219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34462"/>
            <a:ext cx="4694400" cy="654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829518" y="588825"/>
            <a:ext cx="2572376" cy="2858193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0000" endPos="54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3908001" y="828215"/>
            <a:ext cx="7560099" cy="497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 fontAlgn="base">
              <a:lnSpc>
                <a:spcPct val="115000"/>
              </a:lnSpc>
              <a:spcAft>
                <a:spcPts val="600"/>
              </a:spcAft>
            </a:pPr>
            <a:r>
              <a:rPr lang="en-US" sz="3600" b="1" cap="small" dirty="0">
                <a:latin typeface="Calibri"/>
                <a:ea typeface="Calibri"/>
                <a:cs typeface="Calibri"/>
                <a:sym typeface="Calibri"/>
              </a:rPr>
              <a:t>We will come back together next Wednesday, June 5th for a Community of Practice Workshop</a:t>
            </a:r>
          </a:p>
          <a:p>
            <a:pPr algn="ctr" fontAlgn="base">
              <a:lnSpc>
                <a:spcPct val="115000"/>
              </a:lnSpc>
              <a:spcAft>
                <a:spcPts val="600"/>
              </a:spcAft>
            </a:pPr>
            <a:r>
              <a:rPr lang="en-US" sz="3600" b="1" cap="small" dirty="0">
                <a:latin typeface="Calibri"/>
                <a:ea typeface="Calibri"/>
                <a:cs typeface="Calibri"/>
                <a:sym typeface="Calibri"/>
              </a:rPr>
              <a:t>Review the RFP and Proposal Process</a:t>
            </a:r>
          </a:p>
          <a:p>
            <a:pPr algn="ctr" fontAlgn="base">
              <a:spcAft>
                <a:spcPts val="600"/>
              </a:spcAft>
            </a:pPr>
            <a:r>
              <a:rPr lang="en-US" sz="2800" b="1" i="0" u="none" strike="noStrike" cap="small" dirty="0">
                <a:solidFill>
                  <a:srgbClr val="3A87AE"/>
                </a:solidFill>
                <a:latin typeface="Calibri"/>
                <a:ea typeface="Calibri"/>
                <a:cs typeface="Calibri"/>
                <a:sym typeface="Calibri"/>
              </a:rPr>
              <a:t>Please Register </a:t>
            </a:r>
            <a:r>
              <a:rPr lang="en-US" sz="2800" b="1" cap="small" dirty="0">
                <a:solidFill>
                  <a:srgbClr val="3A87AE"/>
                </a:solidFill>
                <a:latin typeface="Calibri"/>
                <a:ea typeface="Calibri"/>
                <a:cs typeface="Calibri"/>
                <a:sym typeface="Calibri"/>
              </a:rPr>
              <a:t>on AIHEC’s</a:t>
            </a:r>
          </a:p>
          <a:p>
            <a:pPr algn="ctr" fontAlgn="base">
              <a:spcAft>
                <a:spcPts val="600"/>
              </a:spcAft>
            </a:pPr>
            <a:r>
              <a:rPr lang="en-US" sz="2800" b="1" cap="small" dirty="0">
                <a:solidFill>
                  <a:srgbClr val="3A87AE"/>
                </a:solidFill>
                <a:latin typeface="Calibri"/>
                <a:ea typeface="Calibri"/>
                <a:cs typeface="Calibri"/>
                <a:sym typeface="Calibri"/>
              </a:rPr>
              <a:t>TCU Building Bridges Webpage</a:t>
            </a:r>
          </a:p>
          <a:p>
            <a:pPr algn="ctr" fontAlgn="base">
              <a:lnSpc>
                <a:spcPct val="115000"/>
              </a:lnSpc>
              <a:spcAft>
                <a:spcPts val="600"/>
              </a:spcAft>
            </a:pPr>
            <a:r>
              <a:rPr lang="en-US" sz="2400" b="1" cap="small" dirty="0">
                <a:latin typeface="Calibri"/>
                <a:ea typeface="Calibri"/>
                <a:cs typeface="Calibri"/>
                <a:sym typeface="Calibri"/>
              </a:rPr>
              <a:t>(Dropping Link in Chat)</a:t>
            </a:r>
          </a:p>
          <a:p>
            <a:pPr algn="ctr" fontAlgn="base">
              <a:lnSpc>
                <a:spcPct val="115000"/>
              </a:lnSpc>
              <a:spcAft>
                <a:spcPts val="600"/>
              </a:spcAft>
            </a:pPr>
            <a:endParaRPr lang="en-US" sz="1800" b="1" i="0" u="none" strike="noStrik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of a company&#10;&#10;Description automatically generated">
            <a:extLst>
              <a:ext uri="{FF2B5EF4-FFF2-40B4-BE49-F238E27FC236}">
                <a16:creationId xmlns:a16="http://schemas.microsoft.com/office/drawing/2014/main" id="{8A0D77B9-5844-51D7-1FEF-C951A82A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19" y="3762692"/>
            <a:ext cx="2572376" cy="277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93FDDF2-DC3E-BA54-3CDF-07A0365E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07" y="588822"/>
            <a:ext cx="2380998" cy="284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2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g2ac194df0a2_1_0">
            <a:extLst>
              <a:ext uri="{FF2B5EF4-FFF2-40B4-BE49-F238E27FC236}">
                <a16:creationId xmlns:a16="http://schemas.microsoft.com/office/drawing/2014/main" id="{4592AE04-12A2-7559-ED8E-E52801DE88E3}"/>
              </a:ext>
            </a:extLst>
          </p:cNvPr>
          <p:cNvSpPr/>
          <p:nvPr/>
        </p:nvSpPr>
        <p:spPr>
          <a:xfrm>
            <a:off x="0" y="-85663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9" name="Google Shape;109;g2ac194df0a2_1_0"/>
          <p:cNvSpPr/>
          <p:nvPr/>
        </p:nvSpPr>
        <p:spPr>
          <a:xfrm>
            <a:off x="4969849" y="838043"/>
            <a:ext cx="6838636" cy="522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 fontAlgn="base"/>
            <a:endParaRPr lang="en-US" sz="2000" b="1" dirty="0">
              <a:latin typeface="Calibri" panose="020F0502020204030204" pitchFamily="34" charset="0"/>
            </a:endParaRPr>
          </a:p>
          <a:p>
            <a:pPr algn="l" rtl="0" fontAlgn="base"/>
            <a:endParaRPr lang="en-US" sz="2000" b="1" dirty="0">
              <a:latin typeface="Calibri" panose="020F0502020204030204" pitchFamily="34" charset="0"/>
            </a:endParaRPr>
          </a:p>
          <a:p>
            <a:pPr fontAlgn="base"/>
            <a:r>
              <a:rPr lang="en-US" sz="2000" b="1" i="0" dirty="0">
                <a:effectLst/>
                <a:latin typeface="Calibri"/>
              </a:rPr>
              <a:t>1 – Information Session + Q &amp; A </a:t>
            </a:r>
            <a:r>
              <a:rPr lang="en-US" sz="2000" b="1" dirty="0">
                <a:latin typeface="Calibri"/>
              </a:rPr>
              <a:t>(May 29)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2000" b="1" i="0" dirty="0">
                <a:solidFill>
                  <a:srgbClr val="000000"/>
                </a:solidFill>
                <a:effectLst/>
                <a:latin typeface="Calibri"/>
              </a:rPr>
              <a:t>2 – Workshop: Community of Practice (June 5)</a:t>
            </a:r>
            <a:endParaRPr lang="en-US" sz="2000" b="0" i="0" dirty="0">
              <a:solidFill>
                <a:srgbClr val="000000"/>
              </a:solidFill>
              <a:effectLst/>
              <a:latin typeface="Calibri"/>
            </a:endParaRP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2000" b="1" i="0" dirty="0">
                <a:solidFill>
                  <a:srgbClr val="000000"/>
                </a:solidFill>
                <a:effectLst/>
                <a:latin typeface="Calibri"/>
              </a:rPr>
              <a:t>3 – Workshop: Building A Competitive Proposal (June 11)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/>
              </a:rPr>
              <a:t> </a:t>
            </a: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2000" b="1" i="0" dirty="0">
                <a:solidFill>
                  <a:srgbClr val="000000"/>
                </a:solidFill>
                <a:effectLst/>
                <a:latin typeface="Calibri"/>
              </a:rPr>
              <a:t>4 – Workshop: Budget Development (June 25</a:t>
            </a:r>
            <a:r>
              <a:rPr lang="en-US" sz="2000" b="1" i="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</a:rPr>
              <a:t>)</a:t>
            </a:r>
            <a:r>
              <a:rPr lang="en-US" sz="2000" b="0" i="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</a:rPr>
              <a:t> </a:t>
            </a: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000" b="1" i="0" dirty="0">
                <a:solidFill>
                  <a:srgbClr val="000000"/>
                </a:solidFill>
                <a:effectLst/>
                <a:latin typeface="Calibri"/>
              </a:rPr>
              <a:t>5 – Office Hours (July 9</a:t>
            </a:r>
            <a:r>
              <a:rPr lang="en-US" sz="2000" b="1" i="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</a:rPr>
              <a:t>)</a:t>
            </a:r>
            <a:r>
              <a:rPr lang="en-US" sz="2000" b="0" i="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</a:rPr>
              <a:t> </a:t>
            </a:r>
          </a:p>
          <a:p>
            <a:pPr algn="l" rtl="0" fontAlgn="base"/>
            <a:endParaRPr lang="en-US" sz="2000" dirty="0">
              <a:latin typeface="Calibri" panose="020F0502020204030204" pitchFamily="34" charset="0"/>
            </a:endParaRPr>
          </a:p>
          <a:p>
            <a:pPr algn="l" rtl="0" fontAlgn="base"/>
            <a:endParaRPr lang="en-US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1" i="0" dirty="0">
                <a:solidFill>
                  <a:srgbClr val="000000"/>
                </a:solidFill>
                <a:effectLst/>
                <a:latin typeface="Calibri"/>
              </a:rPr>
              <a:t>*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/>
              </a:rPr>
              <a:t>Webinars will also be recorded and uploaded to AIHEC.org TCU Building Bridges webpage for review</a:t>
            </a:r>
          </a:p>
          <a:p>
            <a:pPr algn="l" rtl="0" fontAlgn="base"/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US" sz="2000" b="0" i="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2000" b="0" i="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0" y="-85663"/>
            <a:ext cx="4694400" cy="4727237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329482" y="-351111"/>
            <a:ext cx="3980198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US" sz="4000" b="1" i="0" u="none" strike="noStrik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&amp; Overview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guide the application process, four webinars will be held to provide guidance, highlight best practices, offer resources, outline expectations, and address questions. </a:t>
            </a:r>
            <a:endParaRPr lang="en-US" sz="4000" b="1" i="0" u="none" strike="noStrik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0345C-F660-DA8B-8D09-CEBC53F9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317" y="5981623"/>
            <a:ext cx="885435" cy="66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white bird with a black background&#10;&#10;Description automatically generated">
            <a:extLst>
              <a:ext uri="{FF2B5EF4-FFF2-40B4-BE49-F238E27FC236}">
                <a16:creationId xmlns:a16="http://schemas.microsoft.com/office/drawing/2014/main" id="{77CFBD3A-B771-F5FC-17DE-AA96DDCD0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201" y="5812304"/>
            <a:ext cx="2457030" cy="10052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C048D2-D1D5-36C4-7F62-37FD909B4E4E}"/>
              </a:ext>
            </a:extLst>
          </p:cNvPr>
          <p:cNvSpPr/>
          <p:nvPr/>
        </p:nvSpPr>
        <p:spPr>
          <a:xfrm>
            <a:off x="4969849" y="1172648"/>
            <a:ext cx="6561982" cy="480270"/>
          </a:xfrm>
          <a:prstGeom prst="rect">
            <a:avLst/>
          </a:pr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561982"/>
                      <a:gd name="connsiteY0" fmla="*/ 0 h 602673"/>
                      <a:gd name="connsiteX1" fmla="*/ 590578 w 6561982"/>
                      <a:gd name="connsiteY1" fmla="*/ 0 h 602673"/>
                      <a:gd name="connsiteX2" fmla="*/ 1049917 w 6561982"/>
                      <a:gd name="connsiteY2" fmla="*/ 0 h 602673"/>
                      <a:gd name="connsiteX3" fmla="*/ 1837355 w 6561982"/>
                      <a:gd name="connsiteY3" fmla="*/ 0 h 602673"/>
                      <a:gd name="connsiteX4" fmla="*/ 2427933 w 6561982"/>
                      <a:gd name="connsiteY4" fmla="*/ 0 h 602673"/>
                      <a:gd name="connsiteX5" fmla="*/ 3018512 w 6561982"/>
                      <a:gd name="connsiteY5" fmla="*/ 0 h 602673"/>
                      <a:gd name="connsiteX6" fmla="*/ 3805950 w 6561982"/>
                      <a:gd name="connsiteY6" fmla="*/ 0 h 602673"/>
                      <a:gd name="connsiteX7" fmla="*/ 4330908 w 6561982"/>
                      <a:gd name="connsiteY7" fmla="*/ 0 h 602673"/>
                      <a:gd name="connsiteX8" fmla="*/ 5118346 w 6561982"/>
                      <a:gd name="connsiteY8" fmla="*/ 0 h 602673"/>
                      <a:gd name="connsiteX9" fmla="*/ 5905784 w 6561982"/>
                      <a:gd name="connsiteY9" fmla="*/ 0 h 602673"/>
                      <a:gd name="connsiteX10" fmla="*/ 6561982 w 6561982"/>
                      <a:gd name="connsiteY10" fmla="*/ 0 h 602673"/>
                      <a:gd name="connsiteX11" fmla="*/ 6561982 w 6561982"/>
                      <a:gd name="connsiteY11" fmla="*/ 602673 h 602673"/>
                      <a:gd name="connsiteX12" fmla="*/ 5840164 w 6561982"/>
                      <a:gd name="connsiteY12" fmla="*/ 602673 h 602673"/>
                      <a:gd name="connsiteX13" fmla="*/ 5052726 w 6561982"/>
                      <a:gd name="connsiteY13" fmla="*/ 602673 h 602673"/>
                      <a:gd name="connsiteX14" fmla="*/ 4265288 w 6561982"/>
                      <a:gd name="connsiteY14" fmla="*/ 602673 h 602673"/>
                      <a:gd name="connsiteX15" fmla="*/ 3740330 w 6561982"/>
                      <a:gd name="connsiteY15" fmla="*/ 602673 h 602673"/>
                      <a:gd name="connsiteX16" fmla="*/ 3084132 w 6561982"/>
                      <a:gd name="connsiteY16" fmla="*/ 602673 h 602673"/>
                      <a:gd name="connsiteX17" fmla="*/ 2296694 w 6561982"/>
                      <a:gd name="connsiteY17" fmla="*/ 602673 h 602673"/>
                      <a:gd name="connsiteX18" fmla="*/ 1640496 w 6561982"/>
                      <a:gd name="connsiteY18" fmla="*/ 602673 h 602673"/>
                      <a:gd name="connsiteX19" fmla="*/ 1181157 w 6561982"/>
                      <a:gd name="connsiteY19" fmla="*/ 602673 h 602673"/>
                      <a:gd name="connsiteX20" fmla="*/ 656198 w 6561982"/>
                      <a:gd name="connsiteY20" fmla="*/ 602673 h 602673"/>
                      <a:gd name="connsiteX21" fmla="*/ 0 w 6561982"/>
                      <a:gd name="connsiteY21" fmla="*/ 602673 h 602673"/>
                      <a:gd name="connsiteX22" fmla="*/ 0 w 6561982"/>
                      <a:gd name="connsiteY22" fmla="*/ 0 h 602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561982" h="602673" extrusionOk="0">
                        <a:moveTo>
                          <a:pt x="0" y="0"/>
                        </a:moveTo>
                        <a:cubicBezTo>
                          <a:pt x="204636" y="-26712"/>
                          <a:pt x="330331" y="-29097"/>
                          <a:pt x="590578" y="0"/>
                        </a:cubicBezTo>
                        <a:cubicBezTo>
                          <a:pt x="850825" y="29097"/>
                          <a:pt x="940478" y="-12035"/>
                          <a:pt x="1049917" y="0"/>
                        </a:cubicBezTo>
                        <a:cubicBezTo>
                          <a:pt x="1159356" y="12035"/>
                          <a:pt x="1609316" y="-39144"/>
                          <a:pt x="1837355" y="0"/>
                        </a:cubicBezTo>
                        <a:cubicBezTo>
                          <a:pt x="2065394" y="39144"/>
                          <a:pt x="2171482" y="-29178"/>
                          <a:pt x="2427933" y="0"/>
                        </a:cubicBezTo>
                        <a:cubicBezTo>
                          <a:pt x="2684384" y="29178"/>
                          <a:pt x="2865772" y="23259"/>
                          <a:pt x="3018512" y="0"/>
                        </a:cubicBezTo>
                        <a:cubicBezTo>
                          <a:pt x="3171252" y="-23259"/>
                          <a:pt x="3455233" y="-21177"/>
                          <a:pt x="3805950" y="0"/>
                        </a:cubicBezTo>
                        <a:cubicBezTo>
                          <a:pt x="4156667" y="21177"/>
                          <a:pt x="4095346" y="-5753"/>
                          <a:pt x="4330908" y="0"/>
                        </a:cubicBezTo>
                        <a:cubicBezTo>
                          <a:pt x="4566470" y="5753"/>
                          <a:pt x="4783861" y="-6958"/>
                          <a:pt x="5118346" y="0"/>
                        </a:cubicBezTo>
                        <a:cubicBezTo>
                          <a:pt x="5452831" y="6958"/>
                          <a:pt x="5715607" y="12412"/>
                          <a:pt x="5905784" y="0"/>
                        </a:cubicBezTo>
                        <a:cubicBezTo>
                          <a:pt x="6095961" y="-12412"/>
                          <a:pt x="6278710" y="21501"/>
                          <a:pt x="6561982" y="0"/>
                        </a:cubicBezTo>
                        <a:cubicBezTo>
                          <a:pt x="6541182" y="183143"/>
                          <a:pt x="6541195" y="398913"/>
                          <a:pt x="6561982" y="602673"/>
                        </a:cubicBezTo>
                        <a:cubicBezTo>
                          <a:pt x="6303046" y="609471"/>
                          <a:pt x="6020918" y="582514"/>
                          <a:pt x="5840164" y="602673"/>
                        </a:cubicBezTo>
                        <a:cubicBezTo>
                          <a:pt x="5659410" y="622832"/>
                          <a:pt x="5412435" y="597098"/>
                          <a:pt x="5052726" y="602673"/>
                        </a:cubicBezTo>
                        <a:cubicBezTo>
                          <a:pt x="4693017" y="608248"/>
                          <a:pt x="4511608" y="569780"/>
                          <a:pt x="4265288" y="602673"/>
                        </a:cubicBezTo>
                        <a:cubicBezTo>
                          <a:pt x="4018968" y="635566"/>
                          <a:pt x="3916740" y="613363"/>
                          <a:pt x="3740330" y="602673"/>
                        </a:cubicBezTo>
                        <a:cubicBezTo>
                          <a:pt x="3563920" y="591983"/>
                          <a:pt x="3324799" y="575149"/>
                          <a:pt x="3084132" y="602673"/>
                        </a:cubicBezTo>
                        <a:cubicBezTo>
                          <a:pt x="2843465" y="630197"/>
                          <a:pt x="2541947" y="596741"/>
                          <a:pt x="2296694" y="602673"/>
                        </a:cubicBezTo>
                        <a:cubicBezTo>
                          <a:pt x="2051441" y="608605"/>
                          <a:pt x="1807632" y="570906"/>
                          <a:pt x="1640496" y="602673"/>
                        </a:cubicBezTo>
                        <a:cubicBezTo>
                          <a:pt x="1473360" y="634440"/>
                          <a:pt x="1371764" y="604250"/>
                          <a:pt x="1181157" y="602673"/>
                        </a:cubicBezTo>
                        <a:cubicBezTo>
                          <a:pt x="990550" y="601096"/>
                          <a:pt x="865299" y="581583"/>
                          <a:pt x="656198" y="602673"/>
                        </a:cubicBezTo>
                        <a:cubicBezTo>
                          <a:pt x="447097" y="623763"/>
                          <a:pt x="145361" y="571578"/>
                          <a:pt x="0" y="602673"/>
                        </a:cubicBezTo>
                        <a:cubicBezTo>
                          <a:pt x="29644" y="308642"/>
                          <a:pt x="29646" y="1907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CC1B2-4D35-46E9-00A3-2F72BC3E8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149" y="5869896"/>
            <a:ext cx="218255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0C578-7396-8BA9-1791-34AB6495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225" y="1513274"/>
            <a:ext cx="9695252" cy="4560886"/>
          </a:xfrm>
        </p:spPr>
        <p:txBody>
          <a:bodyPr/>
          <a:lstStyle/>
          <a:p>
            <a:pPr marL="571500" indent="-342900">
              <a:lnSpc>
                <a:spcPct val="100000"/>
              </a:lnSpc>
              <a:spcBef>
                <a:spcPts val="0"/>
              </a:spcBef>
              <a:buClr>
                <a:srgbClr val="3A87AE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Welcome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  <a:buClr>
                <a:srgbClr val="3A87AE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Team Introductions</a:t>
            </a:r>
          </a:p>
          <a:p>
            <a:pPr marL="571500" indent="-342900">
              <a:lnSpc>
                <a:spcPct val="100000"/>
              </a:lnSpc>
              <a:buClr>
                <a:srgbClr val="3A87AE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RFP Overview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  <a:buClr>
                <a:srgbClr val="3A87AE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Programmatic Goals &amp; STEM Engagement Goals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  <a:buClr>
                <a:srgbClr val="3A87AE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Priority Areas for Support</a:t>
            </a:r>
          </a:p>
          <a:p>
            <a:pPr marL="342900" lvl="1" indent="-114300">
              <a:lnSpc>
                <a:spcPct val="100000"/>
              </a:lnSpc>
              <a:buClr>
                <a:srgbClr val="3A87AE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Shelly Knight: </a:t>
            </a:r>
            <a:b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	FAA Part 107 commercial pilot license for small UAS and an 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Clr>
                <a:srgbClr val="3A87AE"/>
              </a:buClr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	FCC Part 97 technician license for amateur radio waves.</a:t>
            </a:r>
          </a:p>
          <a:p>
            <a:pPr marL="571500" indent="-342900">
              <a:lnSpc>
                <a:spcPct val="100000"/>
              </a:lnSpc>
              <a:buClr>
                <a:srgbClr val="3A87AE"/>
              </a:buClr>
              <a:buFont typeface="Wingdings,Sans-Serif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Resources</a:t>
            </a:r>
          </a:p>
          <a:p>
            <a:pPr marL="571500" indent="-342900">
              <a:lnSpc>
                <a:spcPct val="100000"/>
              </a:lnSpc>
              <a:buClr>
                <a:srgbClr val="3A87AE"/>
              </a:buClr>
              <a:buFont typeface="Wingdings,Sans-Serif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Timothy Raymond: Faculty Dept. Chair / FAST Lab Director at KBOCC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Clr>
                <a:srgbClr val="3A87AE"/>
              </a:buClr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	Pre- to Post-Award Experience</a:t>
            </a:r>
            <a:endParaRPr lang="en-US" sz="2000" dirty="0">
              <a:solidFill>
                <a:srgbClr val="143367"/>
              </a:solidFill>
              <a:latin typeface="Calibri"/>
              <a:cs typeface="Calibri"/>
            </a:endParaRPr>
          </a:p>
          <a:p>
            <a:pPr marL="571500" indent="-342900">
              <a:lnSpc>
                <a:spcPct val="100000"/>
              </a:lnSpc>
              <a:buClr>
                <a:srgbClr val="3A87AE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Closing &amp; Next Steps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4400" b="1" dirty="0"/>
              <a:t>Today’s 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42" y="5993995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99" y="6021393"/>
            <a:ext cx="1266866" cy="83660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434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4400" b="1" dirty="0"/>
              <a:t>TCU Building Bridges Team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8539" y="6001615"/>
            <a:ext cx="926343" cy="6974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BDC47-B0B7-EF4C-ABE8-894FF12156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0613" y="2651418"/>
            <a:ext cx="1711612" cy="2090303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25FD7CB7-4D85-5773-011B-0651E82AF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819" y="2655846"/>
            <a:ext cx="1493073" cy="2090303"/>
          </a:xfrm>
          <a:prstGeom prst="rect">
            <a:avLst/>
          </a:prstGeom>
        </p:spPr>
      </p:pic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30E5A189-C78F-01F1-B555-389C048F28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14" r="14688"/>
          <a:stretch/>
        </p:blipFill>
        <p:spPr>
          <a:xfrm>
            <a:off x="7095426" y="2659157"/>
            <a:ext cx="1493073" cy="2102970"/>
          </a:xfrm>
          <a:prstGeom prst="rect">
            <a:avLst/>
          </a:prstGeom>
        </p:spPr>
      </p:pic>
      <p:pic>
        <p:nvPicPr>
          <p:cNvPr id="11" name="Picture 10" descr="A person wearing glasses and a purple shirt&#10;&#10;Description automatically generated">
            <a:extLst>
              <a:ext uri="{FF2B5EF4-FFF2-40B4-BE49-F238E27FC236}">
                <a16:creationId xmlns:a16="http://schemas.microsoft.com/office/drawing/2014/main" id="{E81CB7E7-047A-D5E6-2AAA-9DC941F15D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72" r="20416"/>
          <a:stretch/>
        </p:blipFill>
        <p:spPr>
          <a:xfrm>
            <a:off x="9212780" y="2662323"/>
            <a:ext cx="1493074" cy="2096637"/>
          </a:xfrm>
          <a:prstGeom prst="rect">
            <a:avLst/>
          </a:prstGeom>
        </p:spPr>
      </p:pic>
      <p:pic>
        <p:nvPicPr>
          <p:cNvPr id="3" name="Picture 2" descr="A person smiling for a selfie&#10;&#10;Description automatically generated">
            <a:extLst>
              <a:ext uri="{FF2B5EF4-FFF2-40B4-BE49-F238E27FC236}">
                <a16:creationId xmlns:a16="http://schemas.microsoft.com/office/drawing/2014/main" id="{235782BB-0724-E31B-1822-751E217F5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0278" y="2654460"/>
            <a:ext cx="1638306" cy="20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4400" b="1" dirty="0">
                <a:latin typeface="Calibri"/>
                <a:cs typeface="Calibri"/>
              </a:rPr>
              <a:t>RFP Overview</a:t>
            </a:r>
            <a:endParaRPr lang="en-US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1004" y="5885207"/>
            <a:ext cx="1132461" cy="8526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25A85-9E83-373D-DF2F-FE42FDDFC838}"/>
              </a:ext>
            </a:extLst>
          </p:cNvPr>
          <p:cNvSpPr txBox="1"/>
          <p:nvPr/>
        </p:nvSpPr>
        <p:spPr>
          <a:xfrm>
            <a:off x="509530" y="1764535"/>
            <a:ext cx="10878906" cy="32656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latin typeface="Calibri"/>
                <a:cs typeface="Calibri"/>
              </a:rPr>
              <a:t>RFP RELEASE DATE: May 19, 2025</a:t>
            </a:r>
            <a:endParaRPr lang="en-US" sz="1800" dirty="0">
              <a:latin typeface="Calibri"/>
              <a:cs typeface="Calibri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PROPOSAL DUE DATE: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Calibri"/>
              </a:rPr>
              <a:t>11:59 PM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Eastern Time (ET) 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Calibri"/>
              </a:rPr>
              <a:t>July 14, 2025</a:t>
            </a:r>
            <a:endParaRPr lang="en-US" sz="20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FUNDING AMOUNT: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Multiple awards of up to $68,600 are available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ELIGIBILITY: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Funds are available to faculty led teams from all accredited Tribal Colleges &amp; Universities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ESTIMATED CONTRACT PERIOD: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October 1, 2025 – 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Calibri"/>
              </a:rPr>
              <a:t>September 30, 2026,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or up to 2 years (24 months) from date of award, depending on the scope of the project. Projects designed for shorter periods of time will receive equal consideration. </a:t>
            </a:r>
          </a:p>
        </p:txBody>
      </p:sp>
    </p:spTree>
    <p:extLst>
      <p:ext uri="{BB962C8B-B14F-4D97-AF65-F5344CB8AC3E}">
        <p14:creationId xmlns:p14="http://schemas.microsoft.com/office/powerpoint/2010/main" val="7049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4400" b="1" dirty="0"/>
              <a:t>RFP Overview – Purpose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8539" y="6001615"/>
            <a:ext cx="926343" cy="6974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A6579-2ACF-1895-0E03-9DC7D3AA514E}"/>
              </a:ext>
            </a:extLst>
          </p:cNvPr>
          <p:cNvSpPr txBox="1"/>
          <p:nvPr/>
        </p:nvSpPr>
        <p:spPr>
          <a:xfrm>
            <a:off x="369189" y="1975452"/>
            <a:ext cx="11032236" cy="34195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he Building Bridges Grant program is designed to provide funds to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improve infrastructure, update academic program content, student research opportunities, faculty professional development, bridging activities, and other initiatives to support TCU efforts to develop and enhance their STEM programs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Through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the provision of funding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, it is NASA &amp; AIHEC’s hope that the program will enhance the ability of TCUs to:</a:t>
            </a:r>
          </a:p>
          <a:p>
            <a:pPr marL="742950" lvl="5" indent="-285750">
              <a:lnSpc>
                <a:spcPct val="150000"/>
              </a:lnSpc>
              <a:spcAft>
                <a:spcPts val="900"/>
              </a:spcAft>
              <a:buClr>
                <a:srgbClr val="3A87AE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rovide high quality STEM education programs</a:t>
            </a:r>
          </a:p>
          <a:p>
            <a:pPr marL="742950" lvl="3" indent="-285750">
              <a:lnSpc>
                <a:spcPct val="150000"/>
              </a:lnSpc>
              <a:spcAft>
                <a:spcPts val="900"/>
              </a:spcAft>
              <a:buClr>
                <a:srgbClr val="3A87AE"/>
              </a:buClr>
              <a:buFont typeface="Arial" panose="02070309020205020404" pitchFamily="49" charset="0"/>
              <a:buChar char="•"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articipate in collaborative STEM research initiatives</a:t>
            </a:r>
          </a:p>
          <a:p>
            <a:pPr marL="742950" lvl="3" indent="-285750">
              <a:lnSpc>
                <a:spcPct val="150000"/>
              </a:lnSpc>
              <a:spcAft>
                <a:spcPts val="900"/>
              </a:spcAft>
              <a:buClr>
                <a:srgbClr val="3A87AE"/>
              </a:buClr>
              <a:buFont typeface="Arial" panose="02070309020205020404" pitchFamily="49" charset="0"/>
              <a:buChar char="•"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E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</a:rPr>
              <a:t>nsure the inclusion of American Indians and Alaskan Natives in a well-prepared NASA STEM workforce. </a:t>
            </a:r>
          </a:p>
        </p:txBody>
      </p:sp>
    </p:spTree>
    <p:extLst>
      <p:ext uri="{BB962C8B-B14F-4D97-AF65-F5344CB8AC3E}">
        <p14:creationId xmlns:p14="http://schemas.microsoft.com/office/powerpoint/2010/main" val="35403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4400" b="1" dirty="0"/>
              <a:t>RFP Overview - Programmatic Goals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8539" y="6001615"/>
            <a:ext cx="926343" cy="6974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F0D39-B56F-3904-4E31-8145DA581FA0}"/>
              </a:ext>
            </a:extLst>
          </p:cNvPr>
          <p:cNvSpPr txBox="1"/>
          <p:nvPr/>
        </p:nvSpPr>
        <p:spPr>
          <a:xfrm>
            <a:off x="758386" y="1565905"/>
            <a:ext cx="105418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The NASA AIHEC Bridges Program seeks </a:t>
            </a:r>
            <a:r>
              <a:rPr lang="en-US" sz="2200" b="1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STEM program enrichment projects </a:t>
            </a:r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such as </a:t>
            </a:r>
            <a:r>
              <a:rPr lang="en-US" sz="2200" b="1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course and curriculum development</a:t>
            </a:r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, </a:t>
            </a:r>
            <a:r>
              <a:rPr lang="en-US" sz="2200" b="1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research activities</a:t>
            </a:r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, and </a:t>
            </a:r>
            <a:r>
              <a:rPr lang="en-US" sz="2200" b="1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student engagement </a:t>
            </a:r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with the </a:t>
            </a:r>
            <a:r>
              <a:rPr lang="en-US" sz="2200" b="1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overall goal of broadening TCU students’ participation in STEM</a:t>
            </a:r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. </a:t>
            </a:r>
            <a:r>
              <a:rPr lang="en-US" sz="2200" b="1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NASA AIHEC Bridges Program funded projects are expected to address at least two of the three program goals:</a:t>
            </a:r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800" b="0" i="0" u="none" strike="noStrike" baseline="0" dirty="0">
              <a:solidFill>
                <a:srgbClr val="394B5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Strengthen the capacity of the Tribal College to deliver STEM courses, degrees and curriculum</a:t>
            </a:r>
            <a:br>
              <a:rPr lang="en-US" sz="2000" b="0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</a:br>
            <a:endParaRPr lang="en-US" sz="2000" b="0" i="0" u="sng" strike="noStrike" baseline="0" dirty="0">
              <a:solidFill>
                <a:srgbClr val="3A87AE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Increase the number of Tribal College students engaging in STEM research and education activities. </a:t>
            </a:r>
            <a:r>
              <a:rPr lang="en-US" sz="20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(Examples: internships, externships, Experiential Learning Opportunities (ELOs), Research Experiences for Undergraduates (REUs))</a:t>
            </a:r>
            <a:br>
              <a:rPr lang="en-US" sz="20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</a:br>
            <a:endParaRPr lang="en-US" sz="2000" b="0" i="0" u="none" strike="noStrike" baseline="0" dirty="0">
              <a:solidFill>
                <a:srgbClr val="394B5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Increase enrollment of Tribal College students in STEM degree programs and pursuing STEM career pathways</a:t>
            </a:r>
            <a:br>
              <a:rPr lang="en-US" sz="20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</a:br>
            <a:endParaRPr lang="en-US" sz="2000" b="0" i="0" u="none" strike="noStrike" baseline="0" dirty="0">
              <a:solidFill>
                <a:srgbClr val="394B5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63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4400" b="1" dirty="0"/>
              <a:t>RFP Overview - STEM &amp; Engagement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8539" y="6001615"/>
            <a:ext cx="926343" cy="6974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F0D39-B56F-3904-4E31-8145DA581FA0}"/>
              </a:ext>
            </a:extLst>
          </p:cNvPr>
          <p:cNvSpPr txBox="1"/>
          <p:nvPr/>
        </p:nvSpPr>
        <p:spPr>
          <a:xfrm>
            <a:off x="825061" y="1707495"/>
            <a:ext cx="105418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In addition to addressing the programmatic goals, each proposal must demonstrate how they will align to at least one of the following </a:t>
            </a:r>
            <a:r>
              <a:rPr lang="en-US" sz="2200" b="1" i="0" u="sng" strike="noStrike" baseline="0" dirty="0">
                <a:solidFill>
                  <a:srgbClr val="3A87AE"/>
                </a:solidFill>
                <a:latin typeface="Calibri" panose="020F0502020204030204" pitchFamily="34" charset="0"/>
              </a:rPr>
              <a:t>NASA Office of STEM Engagement Goals below:</a:t>
            </a:r>
            <a:br>
              <a:rPr lang="en-US" sz="2200" b="1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</a:br>
            <a:endParaRPr lang="en-US" sz="2200" b="1" i="0" u="none" strike="noStrike" baseline="0" dirty="0">
              <a:solidFill>
                <a:srgbClr val="394B56"/>
              </a:solidFill>
              <a:latin typeface="Calibri" panose="020F0502020204030204" pitchFamily="34" charset="0"/>
            </a:endParaRPr>
          </a:p>
          <a:p>
            <a:pPr marL="284163" indent="-284163"/>
            <a:r>
              <a:rPr lang="en-US" sz="2200" dirty="0">
                <a:solidFill>
                  <a:srgbClr val="394B56"/>
                </a:solidFill>
                <a:latin typeface="Calibri" panose="020F0502020204030204" pitchFamily="34" charset="0"/>
              </a:rPr>
              <a:t>1. </a:t>
            </a:r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Strategic Goal 1.0: Create unique opportunities for a diverse set of students to contribute to NASA’s work in exploration and discovery.</a:t>
            </a:r>
            <a:b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</a:br>
            <a:endParaRPr lang="en-US" sz="2200" b="0" i="0" u="none" strike="noStrike" baseline="0" dirty="0">
              <a:solidFill>
                <a:srgbClr val="394B56"/>
              </a:solidFill>
              <a:latin typeface="Calibri" panose="020F0502020204030204" pitchFamily="34" charset="0"/>
            </a:endParaRPr>
          </a:p>
          <a:p>
            <a:pPr marL="284163" indent="-284163"/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2. Strategic Goal 2.0: Build a diverse future STEM workforce by engaging students in authentic learning experiences with NASA’s people, content and facilities.</a:t>
            </a:r>
            <a:b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</a:br>
            <a:endParaRPr lang="en-US" sz="2200" b="0" i="0" u="none" strike="noStrike" baseline="0" dirty="0">
              <a:solidFill>
                <a:srgbClr val="394B56"/>
              </a:solidFill>
              <a:latin typeface="Calibri" panose="020F0502020204030204" pitchFamily="34" charset="0"/>
            </a:endParaRPr>
          </a:p>
          <a:p>
            <a:pPr marL="284163" indent="-284163"/>
            <a:r>
              <a:rPr lang="en-US" sz="2200" b="0" i="0" u="none" strike="noStrike" baseline="0" dirty="0">
                <a:solidFill>
                  <a:srgbClr val="394B56"/>
                </a:solidFill>
                <a:latin typeface="Calibri" panose="020F0502020204030204" pitchFamily="34" charset="0"/>
              </a:rPr>
              <a:t>3. Strategic Goal 3.0: Attract diverse groups of students to STEM through learning opportunities that spark interest and provide connections to NASA’s mission and work.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97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0F2508-5C56-8902-B8A5-C803EE6FD514}"/>
              </a:ext>
            </a:extLst>
          </p:cNvPr>
          <p:cNvSpPr/>
          <p:nvPr/>
        </p:nvSpPr>
        <p:spPr>
          <a:xfrm>
            <a:off x="-355" y="1325095"/>
            <a:ext cx="12188985" cy="20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1F5F946-DF65-8F14-2764-D3D05193694B}"/>
              </a:ext>
            </a:extLst>
          </p:cNvPr>
          <p:cNvSpPr txBox="1"/>
          <p:nvPr/>
        </p:nvSpPr>
        <p:spPr>
          <a:xfrm>
            <a:off x="2806107" y="1758949"/>
            <a:ext cx="813205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NASA Strategic Goal 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Enhance capabilities and operations to catalyze current and future mission success.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0B1AD42-0D48-D83C-D65E-9DED14C837B1}"/>
              </a:ext>
            </a:extLst>
          </p:cNvPr>
          <p:cNvSpPr>
            <a:spLocks noGrp="1"/>
          </p:cNvSpPr>
          <p:nvPr/>
        </p:nvSpPr>
        <p:spPr>
          <a:xfrm>
            <a:off x="396109" y="103927"/>
            <a:ext cx="10953750" cy="677863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STEM Engagement Strategy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62213-9CF2-DF1D-902E-C5B9D89561FC}"/>
              </a:ext>
            </a:extLst>
          </p:cNvPr>
          <p:cNvSpPr txBox="1"/>
          <p:nvPr/>
        </p:nvSpPr>
        <p:spPr>
          <a:xfrm>
            <a:off x="8257171" y="4616625"/>
            <a:ext cx="326603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Enabling students to contribute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NASA’s work in exploration and discovery through challenges and work experiences.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3FEBB4-8F52-AA79-4AD8-1C5E1477D8E7}"/>
              </a:ext>
            </a:extLst>
          </p:cNvPr>
          <p:cNvSpPr txBox="1"/>
          <p:nvPr/>
        </p:nvSpPr>
        <p:spPr>
          <a:xfrm>
            <a:off x="4228939" y="4616625"/>
            <a:ext cx="37291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Engaging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 in authentic learning experiences with NASA’s people, content, and facilities.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E96A8-D89B-9DD9-F912-9205EA3667C7}"/>
              </a:ext>
            </a:extLst>
          </p:cNvPr>
          <p:cNvSpPr txBox="1"/>
          <p:nvPr/>
        </p:nvSpPr>
        <p:spPr>
          <a:xfrm>
            <a:off x="396109" y="4631627"/>
            <a:ext cx="372917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Attracting students to STEM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unique learning opportunities that spark interest and provide connections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NASA’s mission and work.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6EFAD62-F85A-4FD5-41D2-36C21E8F7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9" y="973692"/>
            <a:ext cx="2029709" cy="277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8C15B5-E9F5-A7E3-E2BB-4F1304301DB7}"/>
              </a:ext>
            </a:extLst>
          </p:cNvPr>
          <p:cNvSpPr txBox="1">
            <a:spLocks/>
          </p:cNvSpPr>
          <p:nvPr/>
        </p:nvSpPr>
        <p:spPr>
          <a:xfrm>
            <a:off x="11796617" y="6343761"/>
            <a:ext cx="663956" cy="30064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65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658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58BF5-1454-6F91-CFC2-F23E3457645C}"/>
              </a:ext>
            </a:extLst>
          </p:cNvPr>
          <p:cNvSpPr/>
          <p:nvPr/>
        </p:nvSpPr>
        <p:spPr>
          <a:xfrm>
            <a:off x="0" y="3885897"/>
            <a:ext cx="12187059" cy="539900"/>
          </a:xfrm>
          <a:prstGeom prst="rect">
            <a:avLst/>
          </a:prstGeom>
          <a:solidFill>
            <a:srgbClr val="03A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NASA investments in STEM engagement are focused on building a future STEM workforce, through program elements designed to bolster capacity and to attract, engage and enable students to move toward STEM careers through NASA-unique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389138129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Slipstream">
      <a:dk1>
        <a:srgbClr val="143367"/>
      </a:dk1>
      <a:lt1>
        <a:srgbClr val="FFFFFF"/>
      </a:lt1>
      <a:dk2>
        <a:srgbClr val="212745"/>
      </a:dk2>
      <a:lt2>
        <a:srgbClr val="B4DCFA"/>
      </a:lt2>
      <a:accent1>
        <a:srgbClr val="1669C9"/>
      </a:accent1>
      <a:accent2>
        <a:srgbClr val="5ECCF3"/>
      </a:accent2>
      <a:accent3>
        <a:srgbClr val="71DB1D"/>
      </a:accent3>
      <a:accent4>
        <a:srgbClr val="ABC1DA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STEM Blues">
      <a:dk1>
        <a:srgbClr val="000000"/>
      </a:dk1>
      <a:lt1>
        <a:sysClr val="window" lastClr="FFFFFF"/>
      </a:lt1>
      <a:dk2>
        <a:srgbClr val="55595D"/>
      </a:dk2>
      <a:lt2>
        <a:srgbClr val="CCDDEA"/>
      </a:lt2>
      <a:accent1>
        <a:srgbClr val="00B0F0"/>
      </a:accent1>
      <a:accent2>
        <a:srgbClr val="002060"/>
      </a:accent2>
      <a:accent3>
        <a:srgbClr val="1773B1"/>
      </a:accent3>
      <a:accent4>
        <a:srgbClr val="7EC1EE"/>
      </a:accent4>
      <a:accent5>
        <a:srgbClr val="A9D5F3"/>
      </a:accent5>
      <a:accent6>
        <a:srgbClr val="D4EAF9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OSTEM PPT Template" id="{7584A3FC-EE05-49B8-BE14-32A3B85AEC38}" vid="{40B76A15-8E62-4A36-B89D-5696BF13E8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f98e1a-03e1-444f-a0a1-a16a2d2cfef8">
      <UserInfo>
        <DisplayName/>
        <AccountId xsi:nil="true"/>
        <AccountType/>
      </UserInfo>
    </SharedWithUsers>
    <Web_x0020_Page_x0020_Name xmlns="d30df12c-fc41-4efa-87d3-dfff49dcf3c4" xsi:nil="true"/>
    <Date_x0020_Posted xmlns="25511ad5-2ebc-43e2-8c8c-359b1c6e6498">2025-06-05T19:04:44+00:00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954741720FB4499FD1E9422A49FA7" ma:contentTypeVersion="5" ma:contentTypeDescription="Create a new document." ma:contentTypeScope="" ma:versionID="5ec963ea76692e40ed578a01c7b763e3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46F20-0C0F-4D34-B367-10746D333C59}">
  <ds:schemaRefs>
    <ds:schemaRef ds:uri="f01a1a45-1065-415c-b169-dd077ee8b8d9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b2b6980-6301-489a-9178-d8e1a882154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EBBD9F-6D42-499A-AC25-D4D82793D8CE}"/>
</file>

<file path=customXml/itemProps3.xml><?xml version="1.0" encoding="utf-8"?>
<ds:datastoreItem xmlns:ds="http://schemas.openxmlformats.org/officeDocument/2006/customXml" ds:itemID="{6489E83A-BA45-45C6-A3F7-660A940C1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1487</Words>
  <Application>Microsoft Office PowerPoint</Application>
  <PresentationFormat>Widescreen</PresentationFormat>
  <Paragraphs>174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Wingdings,Sans-Serif</vt:lpstr>
      <vt:lpstr>Arial Narrow</vt:lpstr>
      <vt:lpstr>Raleway bold</vt:lpstr>
      <vt:lpstr>Varela</vt:lpstr>
      <vt:lpstr>Helvetica Neue</vt:lpstr>
      <vt:lpstr>Wingdings</vt:lpstr>
      <vt:lpstr>Calibri</vt:lpstr>
      <vt:lpstr>Segoe UI</vt:lpstr>
      <vt:lpstr>Noto Sans Symbols</vt:lpstr>
      <vt:lpstr>NTR</vt:lpstr>
      <vt:lpstr>Courier New</vt:lpstr>
      <vt:lpstr>Arial</vt:lpstr>
      <vt:lpstr>Office Theme</vt:lpstr>
      <vt:lpstr>1_Office Theme</vt:lpstr>
      <vt:lpstr>PowerPoint Presentation</vt:lpstr>
      <vt:lpstr>PowerPoint Presentation</vt:lpstr>
      <vt:lpstr>Today’s Agenda</vt:lpstr>
      <vt:lpstr>TCU Building Bridges Team</vt:lpstr>
      <vt:lpstr>RFP Overview</vt:lpstr>
      <vt:lpstr>RFP Overview – Purpose</vt:lpstr>
      <vt:lpstr>RFP Overview - Programmatic Goals </vt:lpstr>
      <vt:lpstr>RFP Overview - STEM &amp; Engagement Goals</vt:lpstr>
      <vt:lpstr>PowerPoint Presentation</vt:lpstr>
      <vt:lpstr>RFP Overview – Priority Areas</vt:lpstr>
      <vt:lpstr> Wendy Huntoon, CI Team Director | ghuntoon@aihec.org Jeff Letourneau, Sr. Technical Expert | jletourneau@aihec.org Alex Grandon, CI Coordinator | agrandon@aihec.org Shelly Knight, CI Facilitator | sknight@aihec.org</vt:lpstr>
      <vt:lpstr>PowerPoint Presentation</vt:lpstr>
      <vt:lpstr>PowerPoint Presentation</vt:lpstr>
      <vt:lpstr>PowerPoint Presentation</vt:lpstr>
      <vt:lpstr>Resources</vt:lpstr>
      <vt:lpstr>Tim Raymond – KBOCC Faculty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Week 4  Checking in</dc:title>
  <dc:creator>Nancy Tien</dc:creator>
  <cp:lastModifiedBy>Kathy DePalma</cp:lastModifiedBy>
  <cp:revision>1</cp:revision>
  <dcterms:created xsi:type="dcterms:W3CDTF">2021-12-15T18:09:03Z</dcterms:created>
  <dcterms:modified xsi:type="dcterms:W3CDTF">2025-05-29T18:33:36Z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0x010100DA4954741720FB4499FD1E9422A49FA7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